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9" r:id="rId4"/>
    <p:sldId id="280" r:id="rId5"/>
    <p:sldId id="28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4" r:id="rId22"/>
    <p:sldId id="275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395D-58F0-4DC7-86F6-96C9E999D28A}" type="datetimeFigureOut">
              <a:rPr lang="en-US" smtClean="0"/>
              <a:t>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B8FE-2283-4048-BA07-1B854611F5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395D-58F0-4DC7-86F6-96C9E999D28A}" type="datetimeFigureOut">
              <a:rPr lang="en-US" smtClean="0"/>
              <a:t>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B8FE-2283-4048-BA07-1B854611F5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395D-58F0-4DC7-86F6-96C9E999D28A}" type="datetimeFigureOut">
              <a:rPr lang="en-US" smtClean="0"/>
              <a:t>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B8FE-2283-4048-BA07-1B854611F5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395D-58F0-4DC7-86F6-96C9E999D28A}" type="datetimeFigureOut">
              <a:rPr lang="en-US" smtClean="0"/>
              <a:t>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B8FE-2283-4048-BA07-1B854611F5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395D-58F0-4DC7-86F6-96C9E999D28A}" type="datetimeFigureOut">
              <a:rPr lang="en-US" smtClean="0"/>
              <a:t>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B8FE-2283-4048-BA07-1B854611F5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395D-58F0-4DC7-86F6-96C9E999D28A}" type="datetimeFigureOut">
              <a:rPr lang="en-US" smtClean="0"/>
              <a:t>2/18/17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B8FE-2283-4048-BA07-1B854611F5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395D-58F0-4DC7-86F6-96C9E999D28A}" type="datetimeFigureOut">
              <a:rPr lang="en-US" smtClean="0"/>
              <a:t>2/18/17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B8FE-2283-4048-BA07-1B854611F5D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395D-58F0-4DC7-86F6-96C9E999D28A}" type="datetimeFigureOut">
              <a:rPr lang="en-US" smtClean="0"/>
              <a:t>2/18/17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B8FE-2283-4048-BA07-1B854611F5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395D-58F0-4DC7-86F6-96C9E999D28A}" type="datetimeFigureOut">
              <a:rPr lang="en-US" smtClean="0"/>
              <a:t>2/18/17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B8FE-2283-4048-BA07-1B854611F5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395D-58F0-4DC7-86F6-96C9E999D28A}" type="datetimeFigureOut">
              <a:rPr lang="en-US" smtClean="0"/>
              <a:t>2/18/17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B8FE-2283-4048-BA07-1B854611F5D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395D-58F0-4DC7-86F6-96C9E999D28A}" type="datetimeFigureOut">
              <a:rPr lang="en-US" smtClean="0"/>
              <a:t>2/18/17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B8FE-2283-4048-BA07-1B854611F5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19F395D-58F0-4DC7-86F6-96C9E999D28A}" type="datetimeFigureOut">
              <a:rPr lang="en-US" smtClean="0"/>
              <a:t>2/18/17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870B8FE-2283-4048-BA07-1B854611F5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Relationship Id="rId3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Relationship Id="rId3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jpg"/><Relationship Id="rId3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 Nov 12, 12 06 00 PM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51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t="14406" r="5357" b="8166"/>
          <a:stretch/>
        </p:blipFill>
        <p:spPr>
          <a:xfrm>
            <a:off x="3581400" y="609600"/>
            <a:ext cx="4515775" cy="53099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1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ementos comu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11293"/>
            <a:ext cx="7606473" cy="57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2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21524"/>
            <a:ext cx="3657600" cy="5486400"/>
          </a:xfrm>
          <a:prstGeom prst="rect">
            <a:avLst/>
          </a:prstGeom>
        </p:spPr>
      </p:pic>
      <p:pic>
        <p:nvPicPr>
          <p:cNvPr id="5" name="Picture 4" descr="Humano Y Santo 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21524"/>
            <a:ext cx="3657600" cy="54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2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helle Goff WLW Cover ART SPAN 1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3400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6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239000" cy="160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Equipando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mujeres</a:t>
            </a:r>
            <a:endParaRPr lang="en-US" dirty="0"/>
          </a:p>
        </p:txBody>
      </p:sp>
      <p:pic>
        <p:nvPicPr>
          <p:cNvPr id="4" name="Content Placeholder 3" descr="IMG_330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t="15657" r="2538" b="15657"/>
          <a:stretch/>
        </p:blipFill>
        <p:spPr>
          <a:xfrm>
            <a:off x="1093664" y="685800"/>
            <a:ext cx="7020616" cy="3886200"/>
          </a:xfrm>
        </p:spPr>
      </p:pic>
    </p:spTree>
    <p:extLst>
      <p:ext uri="{BB962C8B-B14F-4D97-AF65-F5344CB8AC3E}">
        <p14:creationId xmlns:p14="http://schemas.microsoft.com/office/powerpoint/2010/main" val="420491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7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558"/>
            <a:ext cx="9144000" cy="5154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67200"/>
            <a:ext cx="2261616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6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70" y="152400"/>
            <a:ext cx="6960870" cy="662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76" y="5029200"/>
            <a:ext cx="2261616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1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1000"/>
            <a:ext cx="8382000" cy="1600200"/>
          </a:xfrm>
        </p:spPr>
        <p:txBody>
          <a:bodyPr>
            <a:normAutofit/>
          </a:bodyPr>
          <a:lstStyle/>
          <a:p>
            <a:pPr algn="ctr"/>
            <a:r>
              <a:rPr lang="en-US" sz="4600" dirty="0" err="1" smtClean="0"/>
              <a:t>www.HermanaRosadeHierro.com</a:t>
            </a:r>
            <a:endParaRPr lang="en-US" sz="4600" dirty="0"/>
          </a:p>
        </p:txBody>
      </p:sp>
      <p:pic>
        <p:nvPicPr>
          <p:cNvPr id="5" name="Picture 4" descr="IRSM MHRH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5" y="1066800"/>
            <a:ext cx="778643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0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33797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91690"/>
            <a:ext cx="2261616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0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5438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cap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</a:t>
            </a:r>
            <a:r>
              <a:rPr lang="en-US" sz="5100" cap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HermanaRosadeHierro</a:t>
            </a:r>
            <a:r>
              <a:rPr lang="en-US" sz="4000" cap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.com</a:t>
            </a:r>
            <a:r>
              <a:rPr lang="en-US" sz="44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 DIARIO</a:t>
            </a:r>
            <a:endParaRPr lang="en-US" sz="4400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5438" y="3410988"/>
            <a:ext cx="5872162" cy="2438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/>
              <a:t>Tema</a:t>
            </a:r>
            <a:r>
              <a:rPr lang="en-US" sz="3200" b="1" dirty="0" smtClean="0"/>
              <a:t> del </a:t>
            </a:r>
            <a:r>
              <a:rPr lang="en-US" sz="3200" b="1" dirty="0" err="1" smtClean="0"/>
              <a:t>mes</a:t>
            </a:r>
            <a:endParaRPr lang="en-US" sz="3200" b="1" dirty="0" smtClean="0"/>
          </a:p>
          <a:p>
            <a:pPr algn="ctr"/>
            <a:r>
              <a:rPr lang="en-US" sz="3200" b="1" dirty="0" err="1" smtClean="0"/>
              <a:t>Escritores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invitados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¡</a:t>
            </a:r>
            <a:r>
              <a:rPr lang="en-US" sz="3200" b="1" dirty="0" err="1" smtClean="0"/>
              <a:t>Inscríbete</a:t>
            </a:r>
            <a:r>
              <a:rPr lang="en-US" sz="3200" b="1" dirty="0" smtClean="0"/>
              <a:t> hoy!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4261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52800"/>
            <a:ext cx="7543800" cy="167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Difusión</a:t>
            </a:r>
            <a:r>
              <a:rPr lang="en-US" sz="2800" dirty="0" smtClean="0"/>
              <a:t> </a:t>
            </a:r>
            <a:r>
              <a:rPr lang="en-US" sz="2800" dirty="0" err="1" smtClean="0"/>
              <a:t>cristiana</a:t>
            </a:r>
            <a:r>
              <a:rPr lang="en-US" sz="2800" dirty="0" smtClean="0"/>
              <a:t> </a:t>
            </a:r>
            <a:r>
              <a:rPr lang="en-US" sz="2800" dirty="0" err="1" smtClean="0"/>
              <a:t>mundial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cap="none" dirty="0" err="1" smtClean="0"/>
              <a:t>Programa</a:t>
            </a:r>
            <a:r>
              <a:rPr lang="en-US" sz="2800" cap="none" dirty="0" smtClean="0"/>
              <a:t> de Radio</a:t>
            </a:r>
            <a:r>
              <a:rPr lang="en-US" sz="2800" dirty="0" smtClean="0"/>
              <a:t> :</a:t>
            </a:r>
            <a:r>
              <a:rPr lang="en-US" sz="2800" i="1" dirty="0" smtClean="0"/>
              <a:t>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voz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alegre</a:t>
            </a:r>
            <a:endParaRPr lang="en-US" sz="2800" i="1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029200"/>
            <a:ext cx="6858000" cy="914400"/>
          </a:xfrm>
        </p:spPr>
        <p:txBody>
          <a:bodyPr>
            <a:normAutofit lnSpcReduction="10000"/>
          </a:bodyPr>
          <a:lstStyle/>
          <a:p>
            <a:r>
              <a:rPr lang="en-US" i="1" dirty="0" err="1" smtClean="0"/>
              <a:t>Segmento</a:t>
            </a:r>
            <a:r>
              <a:rPr lang="en-US" i="1" dirty="0" smtClean="0"/>
              <a:t> de 2 a 3 </a:t>
            </a:r>
            <a:r>
              <a:rPr lang="en-US" i="1" dirty="0" err="1" smtClean="0"/>
              <a:t>minutos</a:t>
            </a:r>
            <a:r>
              <a:rPr lang="en-US" i="1" dirty="0" smtClean="0"/>
              <a:t> pre-</a:t>
            </a:r>
            <a:r>
              <a:rPr lang="en-US" i="1" dirty="0" err="1" smtClean="0"/>
              <a:t>grabado</a:t>
            </a:r>
            <a:r>
              <a:rPr lang="en-US" i="1" dirty="0" smtClean="0"/>
              <a:t> </a:t>
            </a:r>
            <a:r>
              <a:rPr lang="en-US" i="1" dirty="0" err="1" smtClean="0"/>
              <a:t>para</a:t>
            </a:r>
            <a:r>
              <a:rPr lang="en-US" i="1" dirty="0" smtClean="0"/>
              <a:t> </a:t>
            </a:r>
            <a:r>
              <a:rPr lang="en-US" i="1" dirty="0" err="1" smtClean="0"/>
              <a:t>mujeres</a:t>
            </a:r>
            <a:r>
              <a:rPr lang="en-US" i="1" dirty="0" smtClean="0"/>
              <a:t>, </a:t>
            </a:r>
            <a:r>
              <a:rPr lang="en-US" i="1" dirty="0" err="1" smtClean="0"/>
              <a:t>basado</a:t>
            </a:r>
            <a:r>
              <a:rPr lang="en-US" i="1" dirty="0" smtClean="0"/>
              <a:t> en el blog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15" y="3124200"/>
            <a:ext cx="1846385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6050" y="937736"/>
            <a:ext cx="43401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 para </a:t>
            </a:r>
            <a:r>
              <a:rPr lang="en-US" sz="4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</a:t>
            </a:r>
            <a:r>
              <a:rPr lang="en-US" sz="4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rosas</a:t>
            </a:r>
            <a:endParaRPr lang="en-US" sz="4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0163"/>
            <a:ext cx="2362200" cy="1771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27196" y="5710535"/>
            <a:ext cx="298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www.LaVozAlegre.com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772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4312919"/>
            <a:ext cx="944880" cy="944880"/>
          </a:xfrm>
          <a:prstGeom prst="rect">
            <a:avLst/>
          </a:prstGeom>
        </p:spPr>
      </p:pic>
      <p:pic>
        <p:nvPicPr>
          <p:cNvPr id="1028" name="Picture 4" descr="http://thinkpynk.com/wp-content/uploads/2015/04/instagram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12919"/>
            <a:ext cx="1329782" cy="88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5572780"/>
            <a:ext cx="8210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+mj-lt"/>
              </a:rPr>
              <a:t>Ministerio</a:t>
            </a:r>
            <a:r>
              <a:rPr lang="en-US" sz="2800" dirty="0" smtClean="0">
                <a:latin typeface="+mj-lt"/>
              </a:rPr>
              <a:t> Hermana Rosa </a:t>
            </a:r>
            <a:r>
              <a:rPr lang="en-US" sz="2800" dirty="0" err="1" smtClean="0">
                <a:latin typeface="+mj-lt"/>
              </a:rPr>
              <a:t>deHierro</a:t>
            </a:r>
            <a:r>
              <a:rPr lang="en-US" sz="2800" dirty="0" smtClean="0">
                <a:latin typeface="+mj-lt"/>
              </a:rPr>
              <a:t>	@</a:t>
            </a:r>
            <a:r>
              <a:rPr lang="en-US" sz="2800" dirty="0" err="1" smtClean="0">
                <a:latin typeface="+mj-lt"/>
              </a:rPr>
              <a:t>IronRoseSister</a:t>
            </a:r>
            <a:endParaRPr lang="en-US" sz="28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3239869"/>
            <a:ext cx="6418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+mj-lt"/>
              </a:rPr>
              <a:t>www.HermanaRosadeHierro.com</a:t>
            </a:r>
            <a:endParaRPr lang="en-US" sz="3600" dirty="0">
              <a:latin typeface="+mj-lt"/>
            </a:endParaRPr>
          </a:p>
        </p:txBody>
      </p:sp>
      <p:pic>
        <p:nvPicPr>
          <p:cNvPr id="9" name="Picture 8" descr="IRSM MHRH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33400"/>
            <a:ext cx="6248400" cy="287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88933" y="2819400"/>
            <a:ext cx="7391400" cy="804862"/>
          </a:xfrm>
        </p:spPr>
        <p:txBody>
          <a:bodyPr>
            <a:noAutofit/>
          </a:bodyPr>
          <a:lstStyle/>
          <a:p>
            <a:r>
              <a:rPr lang="en-US" sz="3600" u="sng" dirty="0" smtClean="0">
                <a:latin typeface="Bradley Hand ITC" pitchFamily="66" charset="0"/>
              </a:rPr>
              <a:t>Hermanas</a:t>
            </a:r>
          </a:p>
          <a:p>
            <a:r>
              <a:rPr lang="en-US" sz="3600" b="1" dirty="0" smtClean="0">
                <a:latin typeface="Bradley Hand ITC" pitchFamily="66" charset="0"/>
              </a:rPr>
              <a:t>Michelle</a:t>
            </a:r>
          </a:p>
          <a:p>
            <a:r>
              <a:rPr lang="en-US" sz="3600" b="1" dirty="0" smtClean="0">
                <a:latin typeface="Bradley Hand ITC" pitchFamily="66" charset="0"/>
              </a:rPr>
              <a:t>Jennifer</a:t>
            </a:r>
          </a:p>
          <a:p>
            <a:r>
              <a:rPr lang="en-US" sz="3600" b="1" dirty="0" smtClean="0">
                <a:latin typeface="Bradley Hand ITC" pitchFamily="66" charset="0"/>
              </a:rPr>
              <a:t>Kimberly</a:t>
            </a:r>
          </a:p>
          <a:p>
            <a:r>
              <a:rPr lang="en-US" sz="3600" b="1" dirty="0" smtClean="0">
                <a:latin typeface="Bradley Hand ITC" pitchFamily="66" charset="0"/>
              </a:rPr>
              <a:t>Chrystal</a:t>
            </a:r>
            <a:endParaRPr lang="en-US" sz="3600" b="1" dirty="0">
              <a:latin typeface="Bradley Hand ITC" pitchFamily="66" charset="0"/>
            </a:endParaRPr>
          </a:p>
        </p:txBody>
      </p:sp>
      <p:pic>
        <p:nvPicPr>
          <p:cNvPr id="5" name="Picture Placeholder 6" descr="P1060690.JPG"/>
          <p:cNvPicPr>
            <a:picLocks noChangeAspect="1"/>
          </p:cNvPicPr>
          <p:nvPr/>
        </p:nvPicPr>
        <p:blipFill>
          <a:blip r:embed="rId2" cstate="print"/>
          <a:srcRect l="5942" r="5942"/>
          <a:stretch>
            <a:fillRect/>
          </a:stretch>
        </p:blipFill>
        <p:spPr>
          <a:xfrm>
            <a:off x="2971800" y="609601"/>
            <a:ext cx="4033158" cy="2971800"/>
          </a:xfrm>
          <a:prstGeom prst="rect">
            <a:avLst/>
          </a:prstGeom>
        </p:spPr>
      </p:pic>
      <p:pic>
        <p:nvPicPr>
          <p:cNvPr id="8" name="Picture 6" descr="https://fbcdn-sphotos-d-a.akamaihd.net/hphotos-ak-xpa1/v/t1.0-9/1623657_10153839049450282_1697890428_n.jpg?oh=8c136130344cff15bdb2fe5ee94526ff&amp;oe=54642BF0&amp;__gda__=1416970799_0e830f91dffe0a087f798a60e44c3cd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t="30537" r="15548" b="4811"/>
          <a:stretch/>
        </p:blipFill>
        <p:spPr bwMode="auto">
          <a:xfrm>
            <a:off x="4284633" y="3657600"/>
            <a:ext cx="4706967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31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encrypted-tbn0.gstatic.com/images?q=tbn:ANd9GcSPIQ90xRZZ_xuTn0joTpNmzhlzdPIZ6KLEK08ywQMYQoGSAuY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1165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http://www.1zoom.net/big2/677/329965-svet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://www.1zoom.net/big2/677/329965-svetik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5" name="Picture 13" descr="http://images4.fanpop.com/image/photos/18500000/Beautiful-Color-roses-18577531-1280-8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r="6091"/>
          <a:stretch/>
        </p:blipFill>
        <p:spPr bwMode="auto">
          <a:xfrm>
            <a:off x="2971800" y="1580144"/>
            <a:ext cx="2943720" cy="20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://images6.fanpop.com/image/photos/34600000/Red-Roses-flowers-34611280-1680-10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8"/>
          <a:stretch/>
        </p:blipFill>
        <p:spPr bwMode="auto">
          <a:xfrm>
            <a:off x="6096000" y="1683066"/>
            <a:ext cx="28194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http://images6.fanpop.com/image/photos/34500000/Pretty-Pink-Roses-Wallpaper-pink-color-34590753-1920-1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2376"/>
            <a:ext cx="28194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ammysplantworld.com/image/data/rose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7071"/>
            <a:ext cx="2656981" cy="199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img1.etsystatic.com/009/0/5745671/il_fullxfull.434366241_5ag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/>
          <a:stretch/>
        </p:blipFill>
        <p:spPr bwMode="auto">
          <a:xfrm>
            <a:off x="3095836" y="3890744"/>
            <a:ext cx="2695364" cy="244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179512" y="-2286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Diferentes rosas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512" y="-228600"/>
            <a:ext cx="6781800" cy="1600200"/>
          </a:xfrm>
        </p:spPr>
        <p:txBody>
          <a:bodyPr/>
          <a:lstStyle/>
          <a:p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rosas</a:t>
            </a:r>
            <a:endParaRPr lang="en-US" dirty="0"/>
          </a:p>
        </p:txBody>
      </p:sp>
      <p:pic>
        <p:nvPicPr>
          <p:cNvPr id="5122" name="Picture 2" descr="http://www.wholeblossoms.com/images/Orange-Ro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48495"/>
            <a:ext cx="2587625" cy="25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s2.mm.bing.net/th?id=H.4663708568913365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938541"/>
            <a:ext cx="2857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mbitiondaily.com/wp-content/uploads/2013/03/beautiful-blue-roses-wallpapers-1024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55" y="15240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http://upload.wikimedia.org/wikipedia/commons/6/61/Rainbow_Rose_(3366550029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70342"/>
            <a:ext cx="3166587" cy="211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ttp://images4.fanpop.com/image/photos/18500000/Beautiful-Color-roses-18577533-1280-9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938541"/>
            <a:ext cx="2829983" cy="21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rosesknockout.com/blog/wp-content/uploads/2010/03/rose-hed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571624"/>
            <a:ext cx="23812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08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_Wise_and_Faithfull_Woman_std_t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7584" y="990600"/>
            <a:ext cx="3547763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3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  <a:t>Equipando</a:t>
            </a:r>
            <a:r>
              <a:rPr lang="en-US" sz="43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  <a:t> a </a:t>
            </a:r>
            <a:r>
              <a:rPr lang="en-US" sz="43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  <a:t>las</a:t>
            </a:r>
            <a:r>
              <a:rPr lang="en-US" sz="43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  <a:t/>
            </a:r>
            <a:br>
              <a:rPr lang="en-US" sz="43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</a:br>
            <a:r>
              <a:rPr lang="en-US" sz="43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  <a:t>mujeres</a:t>
            </a:r>
            <a:r>
              <a:rPr lang="en-US" sz="43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  <a:t> </a:t>
            </a:r>
            <a:r>
              <a:rPr lang="en-US" sz="43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  <a:t>para</a:t>
            </a:r>
            <a:r>
              <a:rPr lang="en-US" sz="43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  <a:t> </a:t>
            </a:r>
            <a:r>
              <a:rPr lang="en-US" sz="43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  <a:t>que</a:t>
            </a:r>
            <a:r>
              <a:rPr lang="en-US" sz="43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  <a:t/>
            </a:r>
            <a:br>
              <a:rPr lang="en-US" sz="43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</a:br>
            <a:r>
              <a:rPr lang="en-US" sz="43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  <a:t>se </a:t>
            </a:r>
            <a:r>
              <a:rPr lang="en-US" sz="43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  <a:t>conecten</a:t>
            </a:r>
            <a:r>
              <a:rPr lang="en-US" sz="43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  <a:t> </a:t>
            </a:r>
            <a:r>
              <a:rPr lang="en-US" sz="43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  <a:t>más</a:t>
            </a:r>
            <a:r>
              <a:rPr lang="en-US" sz="43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  <a:t/>
            </a:r>
            <a:br>
              <a:rPr lang="en-US" sz="43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</a:br>
            <a:r>
              <a:rPr lang="en-US" sz="43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  <a:t>profundamente</a:t>
            </a:r>
            <a:r>
              <a:rPr lang="en-US" sz="43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  <a:t/>
            </a:r>
            <a:br>
              <a:rPr lang="en-US" sz="43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</a:br>
            <a:r>
              <a:rPr lang="en-US" sz="43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  <a:t>con Dios y con</a:t>
            </a:r>
            <a:br>
              <a:rPr lang="en-US" sz="43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</a:br>
            <a:r>
              <a:rPr lang="en-US" sz="43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  <a:t>otras</a:t>
            </a:r>
            <a:r>
              <a:rPr lang="en-US" sz="43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  <a:t> </a:t>
            </a:r>
            <a:r>
              <a:rPr lang="en-US" sz="43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Monotype Corsiva"/>
                <a:cs typeface="Monotype Corsiva"/>
              </a:rPr>
              <a:t>mujeres</a:t>
            </a:r>
            <a:endParaRPr lang="en-US" sz="43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Monotype Corsiva"/>
              <a:cs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11031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7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pequeños</a:t>
            </a:r>
            <a:endParaRPr lang="en-US" dirty="0"/>
          </a:p>
        </p:txBody>
      </p:sp>
      <p:pic>
        <p:nvPicPr>
          <p:cNvPr id="5" name="Content Placeholder 4" descr="IMG_348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18917" b="20364"/>
          <a:stretch/>
        </p:blipFill>
        <p:spPr>
          <a:xfrm>
            <a:off x="3429000" y="419466"/>
            <a:ext cx="5410200" cy="2628534"/>
          </a:xfrm>
        </p:spPr>
      </p:pic>
      <p:pic>
        <p:nvPicPr>
          <p:cNvPr id="6" name="Picture 5" descr="IMG_35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13064" r="1615" b="30579"/>
          <a:stretch/>
        </p:blipFill>
        <p:spPr>
          <a:xfrm>
            <a:off x="282237" y="2667000"/>
            <a:ext cx="5966163" cy="26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3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poder</a:t>
            </a:r>
            <a:r>
              <a:rPr lang="en-US" dirty="0" smtClean="0"/>
              <a:t> de la </a:t>
            </a:r>
            <a:r>
              <a:rPr lang="en-US" dirty="0" err="1" smtClean="0"/>
              <a:t>Palabra</a:t>
            </a:r>
            <a:endParaRPr lang="en-US" dirty="0"/>
          </a:p>
        </p:txBody>
      </p:sp>
      <p:pic>
        <p:nvPicPr>
          <p:cNvPr id="5" name="Content Placeholder 4" descr="11150508_909358689122625_6590585880197193579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685800"/>
            <a:ext cx="5829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8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61</Words>
  <Application>Microsoft Macintosh PowerPoint</Application>
  <PresentationFormat>On-screen Show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NewsPrint</vt:lpstr>
      <vt:lpstr>PowerPoint Presentation</vt:lpstr>
      <vt:lpstr>www.HermanaRosadeHierro.com</vt:lpstr>
      <vt:lpstr>PowerPoint Presentation</vt:lpstr>
      <vt:lpstr>PowerPoint Presentation</vt:lpstr>
      <vt:lpstr>Diferentes rosas</vt:lpstr>
      <vt:lpstr>PowerPoint Presentation</vt:lpstr>
      <vt:lpstr>PowerPoint Presentation</vt:lpstr>
      <vt:lpstr>Grupos pequeños</vt:lpstr>
      <vt:lpstr>El poder de la Palabra</vt:lpstr>
      <vt:lpstr>Oración</vt:lpstr>
      <vt:lpstr>PowerPoint Presentation</vt:lpstr>
      <vt:lpstr>PowerPoint Presentation</vt:lpstr>
      <vt:lpstr>PowerPoint Presentation</vt:lpstr>
      <vt:lpstr>PowerPoint Presentation</vt:lpstr>
      <vt:lpstr>Equipando a las mujeres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www.HermanaRosadeHierro.com BLOG DIARIO</vt:lpstr>
      <vt:lpstr> Difusión cristiana mundial Programa de Radio :  La voz alegre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J. Goff</dc:creator>
  <cp:lastModifiedBy>Michelle Goff</cp:lastModifiedBy>
  <cp:revision>2</cp:revision>
  <dcterms:created xsi:type="dcterms:W3CDTF">2017-02-18T16:30:02Z</dcterms:created>
  <dcterms:modified xsi:type="dcterms:W3CDTF">2017-02-18T16:45:33Z</dcterms:modified>
</cp:coreProperties>
</file>