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1"/>
  </p:sldMasterIdLst>
  <p:notesMasterIdLst>
    <p:notesMasterId r:id="rId31"/>
  </p:notesMasterIdLst>
  <p:sldIdLst>
    <p:sldId id="275" r:id="rId2"/>
    <p:sldId id="304" r:id="rId3"/>
    <p:sldId id="278" r:id="rId4"/>
    <p:sldId id="305" r:id="rId5"/>
    <p:sldId id="280" r:id="rId6"/>
    <p:sldId id="281" r:id="rId7"/>
    <p:sldId id="282" r:id="rId8"/>
    <p:sldId id="311" r:id="rId9"/>
    <p:sldId id="306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3" r:id="rId20"/>
    <p:sldId id="294" r:id="rId21"/>
    <p:sldId id="295" r:id="rId22"/>
    <p:sldId id="296" r:id="rId23"/>
    <p:sldId id="303" r:id="rId24"/>
    <p:sldId id="299" r:id="rId25"/>
    <p:sldId id="310" r:id="rId26"/>
    <p:sldId id="307" r:id="rId27"/>
    <p:sldId id="308" r:id="rId28"/>
    <p:sldId id="309" r:id="rId29"/>
    <p:sldId id="30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7"/>
    <p:restoredTop sz="94674"/>
  </p:normalViewPr>
  <p:slideViewPr>
    <p:cSldViewPr snapToGrid="0" snapToObjects="1">
      <p:cViewPr>
        <p:scale>
          <a:sx n="87" d="100"/>
          <a:sy n="87" d="100"/>
        </p:scale>
        <p:origin x="904" y="10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05AC1-5D60-2545-B45F-5BA656F50071}" type="datetimeFigureOut">
              <a:rPr lang="en-US" smtClean="0"/>
              <a:t>1/14/18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F8439-76F1-A048-A653-D6C04ACE2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6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4D518FB9-4365-1F44-AC82-5032C276F1F3}" type="slidenum">
              <a:rPr lang="es-ES" altLang="en-US"/>
              <a:pPr>
                <a:spcBef>
                  <a:spcPct val="0"/>
                </a:spcBef>
              </a:pPr>
              <a:t>1</a:t>
            </a:fld>
            <a:endParaRPr lang="es-E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380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3CB84-F5A8-5145-96C2-CDE5B28302EC}" type="slidenum">
              <a:rPr lang="es-ES" altLang="en-US" smtClean="0"/>
              <a:pPr/>
              <a:t>19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7472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9851-36EC-0246-BB47-375E0DA84EAA}" type="datetimeFigureOut">
              <a:rPr lang="en-US" smtClean="0"/>
              <a:t>1/14/18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01FE29-46AB-D941-B1CE-8A1F484A80F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9851-36EC-0246-BB47-375E0DA84EAA}" type="datetimeFigureOut">
              <a:rPr lang="en-US" smtClean="0"/>
              <a:t>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FE29-46AB-D941-B1CE-8A1F484A80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9851-36EC-0246-BB47-375E0DA84EAA}" type="datetimeFigureOut">
              <a:rPr lang="en-US" smtClean="0"/>
              <a:t>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FE29-46AB-D941-B1CE-8A1F484A80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9851-36EC-0246-BB47-375E0DA84EAA}" type="datetimeFigureOut">
              <a:rPr lang="en-US" smtClean="0"/>
              <a:t>1/14/18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01FE29-46AB-D941-B1CE-8A1F484A80F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9851-36EC-0246-BB47-375E0DA84EAA}" type="datetimeFigureOut">
              <a:rPr lang="en-US" smtClean="0"/>
              <a:t>1/14/18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01FE29-46AB-D941-B1CE-8A1F484A80F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9851-36EC-0246-BB47-375E0DA84EAA}" type="datetimeFigureOut">
              <a:rPr lang="en-US" smtClean="0"/>
              <a:t>1/14/18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01FE29-46AB-D941-B1CE-8A1F484A80F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9851-36EC-0246-BB47-375E0DA84EAA}" type="datetimeFigureOut">
              <a:rPr lang="en-US" smtClean="0"/>
              <a:t>1/14/18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01FE29-46AB-D941-B1CE-8A1F484A80F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9851-36EC-0246-BB47-375E0DA84EAA}" type="datetimeFigureOut">
              <a:rPr lang="en-US" smtClean="0"/>
              <a:t>1/14/18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01FE29-46AB-D941-B1CE-8A1F484A80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9851-36EC-0246-BB47-375E0DA84EAA}" type="datetimeFigureOut">
              <a:rPr lang="en-US" smtClean="0"/>
              <a:t>1/14/18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01FE29-46AB-D941-B1CE-8A1F484A80F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9851-36EC-0246-BB47-375E0DA84EAA}" type="datetimeFigureOut">
              <a:rPr lang="en-US" smtClean="0"/>
              <a:t>1/14/18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01FE29-46AB-D941-B1CE-8A1F484A80F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9851-36EC-0246-BB47-375E0DA84EAA}" type="datetimeFigureOut">
              <a:rPr lang="en-US" smtClean="0"/>
              <a:t>1/14/18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01FE29-46AB-D941-B1CE-8A1F484A80F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B839851-36EC-0246-BB47-375E0DA84EAA}" type="datetimeFigureOut">
              <a:rPr lang="en-US" smtClean="0"/>
              <a:t>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301FE29-46AB-D941-B1CE-8A1F484A80F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6050" y="188914"/>
            <a:ext cx="9202738" cy="59150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C" altLang="en-US" sz="6000" b="1" i="1" dirty="0">
                <a:solidFill>
                  <a:srgbClr val="FFFF99"/>
                </a:solidFill>
                <a:latin typeface="Cambria" charset="0"/>
                <a:ea typeface="Cambria" charset="0"/>
                <a:cs typeface="Cambria" charset="0"/>
              </a:rPr>
              <a:t>Clase</a:t>
            </a:r>
            <a:r>
              <a:rPr lang="es-EC" altLang="en-US" sz="6000" b="1" dirty="0">
                <a:solidFill>
                  <a:srgbClr val="FFFF99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s-EC" altLang="en-US" sz="6000" b="1" i="1" dirty="0" smtClean="0">
                <a:solidFill>
                  <a:srgbClr val="FFFF99"/>
                </a:solidFill>
                <a:latin typeface="Cambria" charset="0"/>
                <a:ea typeface="Cambria" charset="0"/>
                <a:cs typeface="Cambria" charset="0"/>
              </a:rPr>
              <a:t>1 B</a:t>
            </a:r>
            <a:endParaRPr lang="es-EC" altLang="en-US" sz="6000" b="1" i="1" dirty="0">
              <a:solidFill>
                <a:srgbClr val="FFFF99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 eaLnBrk="1" hangingPunct="1">
              <a:buFontTx/>
              <a:buNone/>
            </a:pPr>
            <a:endParaRPr lang="es-EC" altLang="en-US" sz="6000" b="1" i="1" dirty="0">
              <a:solidFill>
                <a:srgbClr val="FFFF99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 eaLnBrk="1" hangingPunct="1">
              <a:buFontTx/>
              <a:buNone/>
            </a:pPr>
            <a:r>
              <a:rPr lang="es-EC" altLang="en-US" sz="6000" b="1" i="1" dirty="0">
                <a:solidFill>
                  <a:srgbClr val="FFFF99"/>
                </a:solidFill>
                <a:latin typeface="Cambria" charset="0"/>
                <a:ea typeface="Cambria" charset="0"/>
                <a:cs typeface="Cambria" charset="0"/>
              </a:rPr>
              <a:t>La Centralidad de Cristo</a:t>
            </a:r>
            <a:endParaRPr lang="es-ES" altLang="en-US" sz="6000" b="1" i="1" dirty="0">
              <a:solidFill>
                <a:srgbClr val="FFFF99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4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87" y="0"/>
            <a:ext cx="11798709" cy="6858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charset="2"/>
              <a:buNone/>
              <a:defRPr/>
            </a:pPr>
            <a:r>
              <a:rPr lang="en-US" altLang="en-US" sz="36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¿</a:t>
            </a:r>
            <a:r>
              <a:rPr lang="en-US" altLang="en-US" sz="36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Cómo</a:t>
            </a:r>
            <a:r>
              <a:rPr lang="en-US" altLang="en-US" sz="36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se </a:t>
            </a:r>
            <a:r>
              <a:rPr lang="en-US" altLang="en-US" sz="36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salva</a:t>
            </a:r>
            <a:r>
              <a:rPr lang="en-US" altLang="en-US" sz="36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Jerónimo</a:t>
            </a:r>
            <a:r>
              <a:rPr lang="en-US" altLang="en-US" sz="36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altLang="en-US" sz="36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46 DC?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altLang="en-US" sz="3600" dirty="0"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¿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Cómo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aprende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del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evangelio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?  ¿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Cuánto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primera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segunda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tercera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mano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?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600" dirty="0"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¿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Cuales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acciones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tomaría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para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ser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salvo</a:t>
            </a:r>
            <a:r>
              <a:rPr lang="en-US" altLang="en-US" sz="3600" dirty="0" smtClean="0">
                <a:latin typeface="Cambria" charset="0"/>
                <a:ea typeface="Cambria" charset="0"/>
                <a:cs typeface="Cambria" charset="0"/>
              </a:rPr>
              <a:t>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600" dirty="0"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600" dirty="0"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600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5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2078928" cy="6858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charset="2"/>
              <a:buNone/>
              <a:defRPr/>
            </a:pPr>
            <a:r>
              <a:rPr lang="en-US" altLang="en-US" sz="36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¿</a:t>
            </a:r>
            <a:r>
              <a:rPr lang="en-US" altLang="en-US" sz="36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Cuáles</a:t>
            </a:r>
            <a:r>
              <a:rPr lang="en-US" altLang="en-US" sz="36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son </a:t>
            </a:r>
            <a:r>
              <a:rPr lang="en-US" altLang="en-US" sz="36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sus</a:t>
            </a:r>
            <a:r>
              <a:rPr lang="en-US" altLang="en-US" sz="36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fuentes</a:t>
            </a:r>
            <a:r>
              <a:rPr lang="en-US" altLang="en-US" sz="36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US" altLang="en-US" sz="36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información</a:t>
            </a:r>
            <a:r>
              <a:rPr lang="en-US" altLang="en-US" sz="36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?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altLang="en-US" sz="3600" dirty="0"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No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tiene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el AT,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como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gentil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El NT no se ha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escrito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todavía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Tal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vez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Gálatas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47 DC.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El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evangelio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más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temprano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—Marcos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los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50 DC.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Los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otros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evangelios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y cartas, de 5-50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años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después</a:t>
            </a:r>
            <a:r>
              <a:rPr lang="en-US" altLang="en-US" sz="3600" dirty="0" smtClean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600" dirty="0"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600" dirty="0" smtClean="0"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600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charset="2"/>
              <a:buNone/>
              <a:defRPr/>
            </a:pPr>
            <a:endParaRPr lang="en-US" altLang="en-US" sz="4800" b="1" dirty="0">
              <a:solidFill>
                <a:srgbClr val="FFFF00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 eaLnBrk="1" hangingPunct="1">
              <a:lnSpc>
                <a:spcPct val="90000"/>
              </a:lnSpc>
              <a:buFont typeface="Wingdings 2" charset="2"/>
              <a:buNone/>
              <a:defRPr/>
            </a:pPr>
            <a:r>
              <a:rPr lang="en-US" altLang="en-US" sz="48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¡</a:t>
            </a:r>
            <a:r>
              <a:rPr lang="en-US" altLang="en-US" sz="48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Imagínense</a:t>
            </a:r>
            <a:r>
              <a:rPr lang="en-US" altLang="en-US" sz="48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la </a:t>
            </a:r>
            <a:r>
              <a:rPr lang="en-US" altLang="en-US" sz="48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vida</a:t>
            </a:r>
            <a:r>
              <a:rPr lang="en-US" altLang="en-US" sz="48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cristiana</a:t>
            </a:r>
            <a:r>
              <a:rPr lang="en-US" altLang="en-US" sz="48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sin la </a:t>
            </a:r>
            <a:r>
              <a:rPr lang="en-US" altLang="en-US" sz="48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biblia</a:t>
            </a:r>
            <a:r>
              <a:rPr lang="en-US" altLang="en-US" sz="48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!</a:t>
            </a:r>
          </a:p>
          <a:p>
            <a:pPr algn="ctr" eaLnBrk="1" hangingPunct="1">
              <a:lnSpc>
                <a:spcPct val="90000"/>
              </a:lnSpc>
              <a:buFont typeface="Wingdings 2" charset="2"/>
              <a:buNone/>
              <a:defRPr/>
            </a:pPr>
            <a:endParaRPr lang="en-US" altLang="en-US" sz="4800" b="1" dirty="0">
              <a:solidFill>
                <a:srgbClr val="FFFF00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 eaLnBrk="1" hangingPunct="1">
              <a:lnSpc>
                <a:spcPct val="90000"/>
              </a:lnSpc>
              <a:buFont typeface="Wingdings 2" charset="2"/>
              <a:buNone/>
              <a:defRPr/>
            </a:pPr>
            <a:r>
              <a:rPr lang="en-US" altLang="en-US" sz="48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¿</a:t>
            </a:r>
            <a:r>
              <a:rPr lang="en-US" altLang="en-US" sz="48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Cómo</a:t>
            </a:r>
            <a:r>
              <a:rPr lang="en-US" altLang="en-US" sz="48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aprende</a:t>
            </a:r>
            <a:r>
              <a:rPr lang="en-US" altLang="en-US" sz="48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a </a:t>
            </a:r>
            <a:r>
              <a:rPr lang="en-US" altLang="en-US" sz="48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vivir</a:t>
            </a:r>
            <a:r>
              <a:rPr lang="en-US" altLang="en-US" sz="48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como</a:t>
            </a:r>
            <a:r>
              <a:rPr lang="en-US" altLang="en-US" sz="48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cristiano</a:t>
            </a:r>
            <a:r>
              <a:rPr lang="en-US" altLang="en-US" sz="4800" b="1" dirty="0" smtClean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?</a:t>
            </a:r>
          </a:p>
          <a:p>
            <a:pPr algn="ctr" eaLnBrk="1" hangingPunct="1">
              <a:lnSpc>
                <a:spcPct val="90000"/>
              </a:lnSpc>
              <a:buFont typeface="Wingdings 2" charset="2"/>
              <a:buNone/>
              <a:defRPr/>
            </a:pPr>
            <a:endParaRPr lang="en-US" altLang="en-US" sz="4800" b="1" dirty="0">
              <a:solidFill>
                <a:srgbClr val="FFFF00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 eaLnBrk="1" hangingPunct="1">
              <a:lnSpc>
                <a:spcPct val="90000"/>
              </a:lnSpc>
              <a:buFont typeface="Wingdings 2" charset="2"/>
              <a:buNone/>
              <a:defRPr/>
            </a:pPr>
            <a:endParaRPr lang="en-US" altLang="en-US" sz="4800" b="1" dirty="0" smtClean="0">
              <a:solidFill>
                <a:srgbClr val="FFFF00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 eaLnBrk="1" hangingPunct="1">
              <a:lnSpc>
                <a:spcPct val="90000"/>
              </a:lnSpc>
              <a:buFont typeface="Wingdings 2" charset="2"/>
              <a:buNone/>
              <a:defRPr/>
            </a:pPr>
            <a:endParaRPr lang="en-US" altLang="en-US" sz="4800" b="1" dirty="0">
              <a:solidFill>
                <a:srgbClr val="FFFF00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41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charset="2"/>
              <a:buNone/>
              <a:defRPr/>
            </a:pPr>
            <a:r>
              <a:rPr lang="en-US" altLang="en-US" sz="36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Sigue</a:t>
            </a:r>
            <a:r>
              <a:rPr lang="en-US" altLang="en-US" sz="36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el </a:t>
            </a:r>
            <a:r>
              <a:rPr lang="en-US" altLang="en-US" sz="36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ejemplo</a:t>
            </a:r>
            <a:r>
              <a:rPr lang="en-US" altLang="en-US" sz="36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de Cristo</a:t>
            </a:r>
          </a:p>
          <a:p>
            <a:pPr marL="457200" lvl="1" indent="0" algn="ctr">
              <a:lnSpc>
                <a:spcPct val="90000"/>
              </a:lnSpc>
              <a:buNone/>
              <a:defRPr/>
            </a:pP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Juan </a:t>
            </a:r>
            <a:r>
              <a:rPr lang="en-US" altLang="en-US" sz="3600" dirty="0" smtClean="0">
                <a:latin typeface="Cambria" charset="0"/>
                <a:ea typeface="Cambria" charset="0"/>
                <a:cs typeface="Cambria" charset="0"/>
              </a:rPr>
              <a:t>15:5-10</a:t>
            </a:r>
          </a:p>
          <a:p>
            <a:pPr marL="457200" lvl="1" indent="0" algn="ctr">
              <a:lnSpc>
                <a:spcPct val="90000"/>
              </a:lnSpc>
              <a:buNone/>
              <a:defRPr/>
            </a:pPr>
            <a:endParaRPr lang="en-US" altLang="en-US" sz="3600" dirty="0"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“</a:t>
            </a:r>
            <a:r>
              <a:rPr lang="en-US" altLang="ja-JP" sz="3600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Permanecer</a:t>
            </a:r>
            <a:r>
              <a:rPr lang="en-US" altLang="ja-JP" sz="3600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ja-JP" sz="3600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altLang="ja-JP" sz="3600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Cristo</a:t>
            </a:r>
            <a:r>
              <a:rPr lang="en-US" altLang="en-US" sz="3600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”</a:t>
            </a:r>
            <a:endParaRPr lang="en-US" altLang="ja-JP" sz="3600" dirty="0">
              <a:solidFill>
                <a:srgbClr val="FFFF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457200" lvl="1" indent="0">
              <a:lnSpc>
                <a:spcPct val="90000"/>
              </a:lnSpc>
              <a:defRPr/>
            </a:pPr>
            <a:r>
              <a:rPr lang="en-US" altLang="en-US" sz="3400" dirty="0" err="1">
                <a:latin typeface="Cambria" charset="0"/>
                <a:ea typeface="Cambria" charset="0"/>
                <a:cs typeface="Cambria" charset="0"/>
              </a:rPr>
              <a:t>Imitando</a:t>
            </a:r>
            <a:r>
              <a:rPr lang="en-US" altLang="en-US" sz="34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400" dirty="0" err="1">
                <a:latin typeface="Cambria" charset="0"/>
                <a:ea typeface="Cambria" charset="0"/>
                <a:cs typeface="Cambria" charset="0"/>
              </a:rPr>
              <a:t>sus</a:t>
            </a:r>
            <a:r>
              <a:rPr lang="en-US" altLang="en-US" sz="34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400" dirty="0" err="1">
                <a:latin typeface="Cambria" charset="0"/>
                <a:ea typeface="Cambria" charset="0"/>
                <a:cs typeface="Cambria" charset="0"/>
              </a:rPr>
              <a:t>cualidades</a:t>
            </a:r>
            <a:r>
              <a:rPr lang="en-US" altLang="en-US" sz="3400" dirty="0">
                <a:latin typeface="Cambria" charset="0"/>
                <a:ea typeface="Cambria" charset="0"/>
                <a:cs typeface="Cambria" charset="0"/>
              </a:rPr>
              <a:t> vistas </a:t>
            </a:r>
            <a:r>
              <a:rPr lang="en-US" altLang="en-US" sz="3400" dirty="0" err="1"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altLang="en-US" sz="34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400" dirty="0" err="1">
                <a:latin typeface="Cambria" charset="0"/>
                <a:ea typeface="Cambria" charset="0"/>
                <a:cs typeface="Cambria" charset="0"/>
              </a:rPr>
              <a:t>su</a:t>
            </a:r>
            <a:r>
              <a:rPr lang="en-US" altLang="en-US" sz="34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400" dirty="0" err="1">
                <a:latin typeface="Cambria" charset="0"/>
                <a:ea typeface="Cambria" charset="0"/>
                <a:cs typeface="Cambria" charset="0"/>
              </a:rPr>
              <a:t>ministerio</a:t>
            </a:r>
            <a:r>
              <a:rPr lang="en-US" altLang="en-US" sz="3400" dirty="0">
                <a:latin typeface="Cambria" charset="0"/>
                <a:ea typeface="Cambria" charset="0"/>
                <a:cs typeface="Cambria" charset="0"/>
              </a:rPr>
              <a:t> y </a:t>
            </a:r>
            <a:r>
              <a:rPr lang="en-US" altLang="en-US" sz="3400" dirty="0" err="1">
                <a:latin typeface="Cambria" charset="0"/>
                <a:ea typeface="Cambria" charset="0"/>
                <a:cs typeface="Cambria" charset="0"/>
              </a:rPr>
              <a:t>vida</a:t>
            </a:r>
            <a:endParaRPr lang="en-US" altLang="en-US" sz="3400" dirty="0">
              <a:latin typeface="Cambria" charset="0"/>
              <a:ea typeface="Cambria" charset="0"/>
              <a:cs typeface="Cambria" charset="0"/>
            </a:endParaRP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altLang="en-US" sz="3400" dirty="0"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“</a:t>
            </a:r>
            <a:r>
              <a:rPr lang="en-US" altLang="ja-JP" sz="3600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Obedecer</a:t>
            </a:r>
            <a:r>
              <a:rPr lang="en-US" altLang="ja-JP" sz="3600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ja-JP" sz="3600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sus</a:t>
            </a:r>
            <a:r>
              <a:rPr lang="en-US" altLang="ja-JP" sz="3600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ja-JP" sz="3600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mandamientos</a:t>
            </a:r>
            <a:r>
              <a:rPr lang="en-US" altLang="en-US" sz="3600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”</a:t>
            </a:r>
            <a:r>
              <a:rPr lang="en-US" altLang="ja-JP" sz="3600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Juan 14:15ss</a:t>
            </a:r>
          </a:p>
          <a:p>
            <a:pPr marL="457200" lvl="1" indent="0">
              <a:lnSpc>
                <a:spcPct val="90000"/>
              </a:lnSpc>
              <a:defRPr/>
            </a:pPr>
            <a:r>
              <a:rPr lang="en-US" altLang="en-US" sz="3200" dirty="0" err="1">
                <a:latin typeface="Cambria" charset="0"/>
                <a:ea typeface="Cambria" charset="0"/>
                <a:cs typeface="Cambria" charset="0"/>
              </a:rPr>
              <a:t>Sermón</a:t>
            </a:r>
            <a:r>
              <a:rPr lang="en-US" altLang="en-US" sz="3200" dirty="0">
                <a:latin typeface="Cambria" charset="0"/>
                <a:ea typeface="Cambria" charset="0"/>
                <a:cs typeface="Cambria" charset="0"/>
              </a:rPr>
              <a:t> del Monte?</a:t>
            </a:r>
          </a:p>
          <a:p>
            <a:pPr marL="457200" lvl="1" indent="0">
              <a:lnSpc>
                <a:spcPct val="90000"/>
              </a:lnSpc>
              <a:defRPr/>
            </a:pPr>
            <a:r>
              <a:rPr lang="en-US" altLang="en-US" sz="3400" dirty="0" err="1">
                <a:latin typeface="Cambria" charset="0"/>
                <a:ea typeface="Cambria" charset="0"/>
                <a:cs typeface="Cambria" charset="0"/>
              </a:rPr>
              <a:t>Parábolas</a:t>
            </a:r>
            <a:r>
              <a:rPr lang="en-US" altLang="en-US" sz="3400" dirty="0">
                <a:latin typeface="Cambria" charset="0"/>
                <a:ea typeface="Cambria" charset="0"/>
                <a:cs typeface="Cambria" charset="0"/>
              </a:rPr>
              <a:t>?</a:t>
            </a:r>
          </a:p>
          <a:p>
            <a:pPr marL="457200" lvl="1" indent="0">
              <a:lnSpc>
                <a:spcPct val="90000"/>
              </a:lnSpc>
              <a:defRPr/>
            </a:pPr>
            <a:r>
              <a:rPr lang="en-US" altLang="en-US" sz="3400" dirty="0" err="1">
                <a:latin typeface="Cambria" charset="0"/>
                <a:ea typeface="Cambria" charset="0"/>
                <a:cs typeface="Cambria" charset="0"/>
              </a:rPr>
              <a:t>Promesas</a:t>
            </a:r>
            <a:endParaRPr lang="en-US" altLang="en-US" sz="3200" dirty="0">
              <a:latin typeface="Cambria" charset="0"/>
              <a:ea typeface="Cambria" charset="0"/>
              <a:cs typeface="Cambria" charset="0"/>
            </a:endParaRPr>
          </a:p>
          <a:p>
            <a:pPr marL="457200" lvl="1" indent="0">
              <a:lnSpc>
                <a:spcPct val="90000"/>
              </a:lnSpc>
              <a:defRPr/>
            </a:pPr>
            <a:endParaRPr lang="en-US" altLang="en-US" sz="3400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2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charset="2"/>
              <a:buNone/>
              <a:defRPr/>
            </a:pPr>
            <a:endParaRPr lang="en-US" altLang="en-US" sz="6000" b="1" dirty="0">
              <a:solidFill>
                <a:srgbClr val="FFFF00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 eaLnBrk="1" hangingPunct="1">
              <a:lnSpc>
                <a:spcPct val="90000"/>
              </a:lnSpc>
              <a:buFont typeface="Wingdings 2" charset="2"/>
              <a:buNone/>
              <a:defRPr/>
            </a:pPr>
            <a:r>
              <a:rPr lang="en-US" altLang="en-US" sz="60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¿</a:t>
            </a:r>
            <a:r>
              <a:rPr lang="en-US" altLang="en-US" sz="60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Cómo</a:t>
            </a:r>
            <a:r>
              <a:rPr lang="en-US" altLang="en-US" sz="60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60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hace</a:t>
            </a:r>
            <a:r>
              <a:rPr lang="en-US" altLang="en-US" sz="60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60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esto</a:t>
            </a:r>
            <a:r>
              <a:rPr lang="en-US" altLang="en-US" sz="60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60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Jerónimo</a:t>
            </a:r>
            <a:r>
              <a:rPr lang="en-US" altLang="en-US" sz="60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sin la </a:t>
            </a:r>
            <a:r>
              <a:rPr lang="en-US" altLang="en-US" sz="60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presencia</a:t>
            </a:r>
            <a:r>
              <a:rPr lang="en-US" altLang="en-US" sz="60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60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física</a:t>
            </a:r>
            <a:r>
              <a:rPr lang="en-US" altLang="en-US" sz="60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de Cristo</a:t>
            </a:r>
            <a:r>
              <a:rPr lang="en-US" altLang="en-US" sz="6000" b="1" dirty="0" smtClean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?</a:t>
            </a:r>
          </a:p>
          <a:p>
            <a:pPr algn="ctr" eaLnBrk="1" hangingPunct="1">
              <a:lnSpc>
                <a:spcPct val="90000"/>
              </a:lnSpc>
              <a:buFont typeface="Wingdings 2" charset="2"/>
              <a:buNone/>
              <a:defRPr/>
            </a:pPr>
            <a:endParaRPr lang="en-US" altLang="en-US" sz="6000" b="1" dirty="0">
              <a:solidFill>
                <a:srgbClr val="FFFF00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 eaLnBrk="1" hangingPunct="1">
              <a:lnSpc>
                <a:spcPct val="90000"/>
              </a:lnSpc>
              <a:buFont typeface="Wingdings 2" charset="2"/>
              <a:buNone/>
              <a:defRPr/>
            </a:pPr>
            <a:endParaRPr lang="en-US" altLang="en-US" sz="6000" dirty="0">
              <a:solidFill>
                <a:srgbClr val="FFFF00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3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charset="2"/>
              <a:buNone/>
              <a:defRPr/>
            </a:pPr>
            <a:r>
              <a:rPr lang="en-US" altLang="en-US" sz="36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A </a:t>
            </a:r>
            <a:r>
              <a:rPr lang="en-US" altLang="en-US" sz="36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través</a:t>
            </a:r>
            <a:r>
              <a:rPr lang="en-US" altLang="en-US" sz="36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del </a:t>
            </a:r>
            <a:r>
              <a:rPr lang="en-US" altLang="en-US" sz="36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Espíritu</a:t>
            </a:r>
            <a:r>
              <a:rPr lang="en-US" altLang="en-US" sz="36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b="1" dirty="0" smtClean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Santo</a:t>
            </a:r>
          </a:p>
          <a:p>
            <a:pPr algn="ctr" eaLnBrk="1" hangingPunct="1">
              <a:lnSpc>
                <a:spcPct val="90000"/>
              </a:lnSpc>
              <a:buFont typeface="Wingdings 2" charset="2"/>
              <a:buNone/>
              <a:defRPr/>
            </a:pPr>
            <a:endParaRPr lang="en-US" altLang="en-US" sz="3600" b="1" dirty="0">
              <a:solidFill>
                <a:srgbClr val="FFFF00"/>
              </a:solidFill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lnSpc>
                <a:spcPct val="90000"/>
              </a:lnSpc>
              <a:buFont typeface="Wingdings 2" charset="2"/>
              <a:buNone/>
              <a:defRPr/>
            </a:pP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Como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los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apóstoles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cuando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iban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a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perder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a Cristo  </a:t>
            </a:r>
            <a:r>
              <a:rPr lang="en-US" altLang="en-US" sz="3600" dirty="0" smtClean="0">
                <a:latin typeface="Cambria" charset="0"/>
                <a:ea typeface="Cambria" charset="0"/>
                <a:cs typeface="Cambria" charset="0"/>
              </a:rPr>
              <a:t>		(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Juan 14:18)</a:t>
            </a:r>
          </a:p>
          <a:p>
            <a:pPr eaLnBrk="1" hangingPunct="1">
              <a:lnSpc>
                <a:spcPct val="90000"/>
              </a:lnSpc>
              <a:buFont typeface="Wingdings 2" charset="2"/>
              <a:buNone/>
              <a:defRPr/>
            </a:pPr>
            <a:endParaRPr lang="en-US" altLang="en-US" dirty="0"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lnSpc>
                <a:spcPct val="90000"/>
              </a:lnSpc>
              <a:buFont typeface="Wingdings 2" charset="2"/>
              <a:buNone/>
              <a:defRPr/>
            </a:pPr>
            <a:r>
              <a:rPr lang="en-US" altLang="en-US" sz="3600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La </a:t>
            </a:r>
            <a:r>
              <a:rPr lang="en-US" altLang="en-US" sz="3600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presencia</a:t>
            </a:r>
            <a:r>
              <a:rPr lang="en-US" altLang="en-US" sz="3600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de Cristo, a </a:t>
            </a:r>
            <a:r>
              <a:rPr lang="en-US" altLang="en-US" sz="3600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través</a:t>
            </a:r>
            <a:r>
              <a:rPr lang="en-US" altLang="en-US" sz="3600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del </a:t>
            </a:r>
            <a:r>
              <a:rPr lang="en-US" altLang="en-US" sz="3600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Espíritu</a:t>
            </a:r>
            <a:r>
              <a:rPr lang="en-US" altLang="en-US" sz="3600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Santo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Jn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14:15-23 (y Acts 2:38) 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Vivir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ti</a:t>
            </a:r>
            <a:endParaRPr lang="en-US" altLang="en-US" sz="3600" dirty="0"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Jn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14:26  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enseñar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recordar</a:t>
            </a:r>
            <a:endParaRPr lang="en-US" altLang="en-US" sz="3600" dirty="0"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Jn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15:26  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testificar</a:t>
            </a:r>
            <a:endParaRPr lang="en-US" altLang="en-US" sz="3600" dirty="0"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Jn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16:5-11 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convencer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guiar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hablar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solo lo que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recibe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de Cristo.  </a:t>
            </a:r>
          </a:p>
        </p:txBody>
      </p:sp>
    </p:spTree>
    <p:extLst>
      <p:ext uri="{BB962C8B-B14F-4D97-AF65-F5344CB8AC3E}">
        <p14:creationId xmlns:p14="http://schemas.microsoft.com/office/powerpoint/2010/main" val="4619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36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A </a:t>
            </a:r>
            <a:r>
              <a:rPr lang="en-US" altLang="en-US" sz="36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través</a:t>
            </a:r>
            <a:r>
              <a:rPr lang="en-US" altLang="en-US" sz="36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de la </a:t>
            </a:r>
            <a:r>
              <a:rPr lang="en-US" altLang="en-US" sz="36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iglesia</a:t>
            </a:r>
            <a:endParaRPr lang="en-US" altLang="en-US" sz="3600" b="1" dirty="0">
              <a:solidFill>
                <a:srgbClr val="FFFF00"/>
              </a:solidFill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600" dirty="0"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Hechos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2:42-47 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Otros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cristianos</a:t>
            </a:r>
            <a:endParaRPr lang="en-US" altLang="en-US" sz="3600" dirty="0"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Hechos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17:11 Los de Berea—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estudiar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las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profecías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y ley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acerca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de Cristo? Luc. 24:27?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Hechos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19:9-10  Maestros que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pasaban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, o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discípulos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apóstoles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como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Timoteo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, Tito, Silas, etc. </a:t>
            </a:r>
            <a:endParaRPr lang="en-US" altLang="en-US" sz="3600" dirty="0" smtClean="0"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600" dirty="0"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600" dirty="0" smtClean="0"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600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0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La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situación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Jerónimo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sería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la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misma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millones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cristianos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los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primeros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siglos</a:t>
            </a:r>
            <a:endParaRPr lang="en-US" altLang="ja-JP" sz="4000" dirty="0">
              <a:solidFill>
                <a:srgbClr val="FFFFFF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ja-JP" sz="4000" dirty="0">
              <a:solidFill>
                <a:srgbClr val="FFFFFF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Tal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vez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como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millones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cristianos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hasta y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después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tener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una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Biblia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impresa</a:t>
            </a:r>
            <a:r>
              <a:rPr lang="en-US" altLang="ja-JP" sz="4000" dirty="0" smtClean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ja-JP" sz="4000" dirty="0">
              <a:solidFill>
                <a:srgbClr val="FFFFFF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ja-JP" sz="4000" dirty="0">
              <a:solidFill>
                <a:srgbClr val="FFFFFF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ja-JP" sz="4000" dirty="0">
              <a:solidFill>
                <a:srgbClr val="FFFFFF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Esto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no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disminuye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la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importancia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de la Palabra de Dios, que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inspirada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y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práctica</a:t>
            </a:r>
            <a:endParaRPr lang="en-US" altLang="ja-JP" sz="4000" dirty="0">
              <a:solidFill>
                <a:srgbClr val="FFFFFF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ja-JP" sz="4000" dirty="0">
              <a:solidFill>
                <a:srgbClr val="FFFFFF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Pero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sí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enfatiza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la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importancia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de Cristo—</a:t>
            </a:r>
            <a:r>
              <a:rPr lang="en-US" altLang="ja-JP" sz="4000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la Palabra Viva de </a:t>
            </a:r>
            <a:r>
              <a:rPr lang="en-US" altLang="ja-JP" sz="4000" dirty="0" smtClean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Dios</a:t>
            </a: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ja-JP" sz="4000" dirty="0">
              <a:solidFill>
                <a:srgbClr val="FFFF00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ja-JP" sz="4000" dirty="0" smtClean="0">
              <a:solidFill>
                <a:srgbClr val="FFFF00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ja-JP" sz="4000" dirty="0">
              <a:solidFill>
                <a:srgbClr val="FFFF00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ja-JP" sz="4000" dirty="0">
              <a:solidFill>
                <a:srgbClr val="FFFFFF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6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38600" y="2819400"/>
            <a:ext cx="4191000" cy="609600"/>
          </a:xfrm>
          <a:prstGeom prst="rect">
            <a:avLst/>
          </a:prstGeom>
          <a:gradFill rotWithShape="1">
            <a:gsLst>
              <a:gs pos="0">
                <a:srgbClr val="00E9A6"/>
              </a:gs>
              <a:gs pos="20000">
                <a:srgbClr val="00E3A3"/>
              </a:gs>
              <a:gs pos="100000">
                <a:srgbClr val="00AD7B"/>
              </a:gs>
            </a:gsLst>
            <a:lin ang="540000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300" b="1" dirty="0">
                <a:solidFill>
                  <a:schemeClr val="lt1"/>
                </a:solidFill>
              </a:rPr>
              <a:t>BIBLIA</a:t>
            </a:r>
          </a:p>
          <a:p>
            <a:pPr algn="ctr" eaLnBrk="1" hangingPunct="1">
              <a:defRPr/>
            </a:pPr>
            <a:r>
              <a:rPr lang="en-US" sz="2300" dirty="0" err="1">
                <a:solidFill>
                  <a:schemeClr val="lt1"/>
                </a:solidFill>
              </a:rPr>
              <a:t>verdad</a:t>
            </a:r>
            <a:r>
              <a:rPr lang="en-US" sz="2300" dirty="0">
                <a:solidFill>
                  <a:schemeClr val="lt1"/>
                </a:solidFill>
              </a:rPr>
              <a:t> </a:t>
            </a:r>
            <a:r>
              <a:rPr lang="en-US" sz="2300" dirty="0" err="1">
                <a:solidFill>
                  <a:schemeClr val="lt1"/>
                </a:solidFill>
              </a:rPr>
              <a:t>sobre</a:t>
            </a:r>
            <a:r>
              <a:rPr lang="en-US" sz="2300" dirty="0">
                <a:solidFill>
                  <a:schemeClr val="lt1"/>
                </a:solidFill>
              </a:rPr>
              <a:t> la </a:t>
            </a:r>
            <a:r>
              <a:rPr lang="en-US" sz="2300" dirty="0" err="1">
                <a:solidFill>
                  <a:schemeClr val="lt1"/>
                </a:solidFill>
              </a:rPr>
              <a:t>Verdad</a:t>
            </a:r>
            <a:endParaRPr lang="en-US" sz="2300" dirty="0">
              <a:solidFill>
                <a:schemeClr val="lt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4191000"/>
            <a:ext cx="5638800" cy="838200"/>
          </a:xfrm>
          <a:prstGeom prst="rect">
            <a:avLst/>
          </a:prstGeom>
          <a:gradFill rotWithShape="1">
            <a:gsLst>
              <a:gs pos="0">
                <a:srgbClr val="FAFAFA"/>
              </a:gs>
              <a:gs pos="64999">
                <a:srgbClr val="F2F2F2"/>
              </a:gs>
              <a:gs pos="100000">
                <a:srgbClr val="EDEDED"/>
              </a:gs>
            </a:gsLst>
            <a:lin ang="5400000" scaled="1"/>
          </a:gradFill>
          <a:ln w="9525">
            <a:solidFill>
              <a:srgbClr val="D5D5D5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90"/>
                </a:solidFill>
              </a:rPr>
              <a:t>TEOLOGIA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000090"/>
                </a:solidFill>
              </a:rPr>
              <a:t>verdad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sobre</a:t>
            </a:r>
            <a:r>
              <a:rPr lang="en-US" dirty="0">
                <a:solidFill>
                  <a:srgbClr val="000090"/>
                </a:solidFill>
              </a:rPr>
              <a:t> la </a:t>
            </a:r>
            <a:r>
              <a:rPr lang="en-US" dirty="0" err="1">
                <a:solidFill>
                  <a:srgbClr val="000090"/>
                </a:solidFill>
              </a:rPr>
              <a:t>verdad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sobre</a:t>
            </a:r>
            <a:r>
              <a:rPr lang="en-US" dirty="0">
                <a:solidFill>
                  <a:srgbClr val="000090"/>
                </a:solidFill>
              </a:rPr>
              <a:t> la </a:t>
            </a:r>
            <a:r>
              <a:rPr lang="en-US" dirty="0" err="1">
                <a:solidFill>
                  <a:srgbClr val="000090"/>
                </a:solidFill>
              </a:rPr>
              <a:t>Verdad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4600" y="5867400"/>
            <a:ext cx="7239000" cy="990600"/>
          </a:xfrm>
          <a:prstGeom prst="rect">
            <a:avLst/>
          </a:prstGeom>
          <a:gradFill rotWithShape="1">
            <a:gsLst>
              <a:gs pos="0">
                <a:srgbClr val="1717E1"/>
              </a:gs>
              <a:gs pos="20000">
                <a:srgbClr val="1B1BDC"/>
              </a:gs>
              <a:gs pos="100000">
                <a:srgbClr val="1212A8"/>
              </a:gs>
            </a:gsLst>
            <a:lin ang="5400000"/>
          </a:gradFill>
          <a:ln w="9525">
            <a:solidFill>
              <a:srgbClr val="2E2EC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lt1"/>
                </a:solidFill>
              </a:rPr>
              <a:t>SERMONES O CLASES</a:t>
            </a:r>
          </a:p>
          <a:p>
            <a:pPr algn="ctr" eaLnBrk="1" hangingPunct="1">
              <a:defRPr/>
            </a:pPr>
            <a:r>
              <a:rPr lang="en-US" dirty="0" err="1"/>
              <a:t>verdad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verdad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verdad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Verdad</a:t>
            </a:r>
            <a:endParaRPr lang="en-US" dirty="0"/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V="1">
            <a:off x="6096000" y="5105400"/>
            <a:ext cx="0" cy="609600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V="1">
            <a:off x="6096000" y="3505200"/>
            <a:ext cx="0" cy="609600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V="1">
            <a:off x="6096000" y="2286000"/>
            <a:ext cx="0" cy="609600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6-Point Star 14"/>
          <p:cNvSpPr>
            <a:spLocks/>
          </p:cNvSpPr>
          <p:nvPr/>
        </p:nvSpPr>
        <p:spPr bwMode="auto">
          <a:xfrm>
            <a:off x="4953000" y="0"/>
            <a:ext cx="2362200" cy="2362200"/>
          </a:xfrm>
          <a:custGeom>
            <a:avLst/>
            <a:gdLst>
              <a:gd name="T0" fmla="*/ 1 w 2362200"/>
              <a:gd name="T1" fmla="*/ 590550 h 2362200"/>
              <a:gd name="T2" fmla="*/ 787394 w 2362200"/>
              <a:gd name="T3" fmla="*/ 590540 h 2362200"/>
              <a:gd name="T4" fmla="*/ 1181100 w 2362200"/>
              <a:gd name="T5" fmla="*/ 0 h 2362200"/>
              <a:gd name="T6" fmla="*/ 1574806 w 2362200"/>
              <a:gd name="T7" fmla="*/ 590540 h 2362200"/>
              <a:gd name="T8" fmla="*/ 2362199 w 2362200"/>
              <a:gd name="T9" fmla="*/ 590550 h 2362200"/>
              <a:gd name="T10" fmla="*/ 1968513 w 2362200"/>
              <a:gd name="T11" fmla="*/ 1181100 h 2362200"/>
              <a:gd name="T12" fmla="*/ 2362199 w 2362200"/>
              <a:gd name="T13" fmla="*/ 1771650 h 2362200"/>
              <a:gd name="T14" fmla="*/ 1574806 w 2362200"/>
              <a:gd name="T15" fmla="*/ 1771660 h 2362200"/>
              <a:gd name="T16" fmla="*/ 1181100 w 2362200"/>
              <a:gd name="T17" fmla="*/ 2362200 h 2362200"/>
              <a:gd name="T18" fmla="*/ 787394 w 2362200"/>
              <a:gd name="T19" fmla="*/ 1771660 h 2362200"/>
              <a:gd name="T20" fmla="*/ 1 w 2362200"/>
              <a:gd name="T21" fmla="*/ 1771650 h 2362200"/>
              <a:gd name="T22" fmla="*/ 393687 w 2362200"/>
              <a:gd name="T23" fmla="*/ 1181100 h 2362200"/>
              <a:gd name="T24" fmla="*/ 1 w 2362200"/>
              <a:gd name="T25" fmla="*/ 590550 h 23622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2200"/>
              <a:gd name="T40" fmla="*/ 0 h 2362200"/>
              <a:gd name="T41" fmla="*/ 2362200 w 2362200"/>
              <a:gd name="T42" fmla="*/ 2362200 h 23622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2200" h="2362200">
                <a:moveTo>
                  <a:pt x="1" y="590550"/>
                </a:moveTo>
                <a:lnTo>
                  <a:pt x="787394" y="590540"/>
                </a:lnTo>
                <a:lnTo>
                  <a:pt x="1181100" y="0"/>
                </a:lnTo>
                <a:lnTo>
                  <a:pt x="1574806" y="590540"/>
                </a:lnTo>
                <a:lnTo>
                  <a:pt x="2362199" y="590550"/>
                </a:lnTo>
                <a:lnTo>
                  <a:pt x="1968513" y="1181100"/>
                </a:lnTo>
                <a:lnTo>
                  <a:pt x="2362199" y="1771650"/>
                </a:lnTo>
                <a:lnTo>
                  <a:pt x="1574806" y="1771660"/>
                </a:lnTo>
                <a:lnTo>
                  <a:pt x="1181100" y="2362200"/>
                </a:lnTo>
                <a:lnTo>
                  <a:pt x="787394" y="1771660"/>
                </a:lnTo>
                <a:lnTo>
                  <a:pt x="1" y="1771650"/>
                </a:lnTo>
                <a:lnTo>
                  <a:pt x="393687" y="1181100"/>
                </a:lnTo>
                <a:lnTo>
                  <a:pt x="1" y="590550"/>
                </a:lnTo>
                <a:close/>
              </a:path>
            </a:pathLst>
          </a:custGeom>
          <a:gradFill rotWithShape="1">
            <a:gsLst>
              <a:gs pos="0">
                <a:srgbClr val="D4D4D4"/>
              </a:gs>
              <a:gs pos="20000">
                <a:srgbClr val="D3D3D3"/>
              </a:gs>
              <a:gs pos="100000">
                <a:srgbClr val="A1A1A1"/>
              </a:gs>
            </a:gsLst>
            <a:lin ang="5400000"/>
          </a:gradFill>
          <a:ln w="9525">
            <a:solidFill>
              <a:srgbClr val="D5D5D5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/>
              <a:t>JESUS</a:t>
            </a:r>
          </a:p>
          <a:p>
            <a:pPr algn="ctr" eaLnBrk="1" hangingPunct="1">
              <a:defRPr/>
            </a:pPr>
            <a:r>
              <a:rPr lang="en-US" sz="3000" dirty="0">
                <a:solidFill>
                  <a:srgbClr val="000090"/>
                </a:solidFill>
              </a:rPr>
              <a:t>(</a:t>
            </a:r>
            <a:r>
              <a:rPr lang="en-US" sz="3000" dirty="0" err="1">
                <a:solidFill>
                  <a:srgbClr val="000090"/>
                </a:solidFill>
              </a:rPr>
              <a:t>Verdad</a:t>
            </a:r>
            <a:r>
              <a:rPr lang="en-US" sz="3600" dirty="0">
                <a:solidFill>
                  <a:srgbClr val="00009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79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altLang="en-US" sz="4000" b="1" dirty="0">
                <a:latin typeface="Cambria" charset="0"/>
                <a:ea typeface="Cambria" charset="0"/>
                <a:cs typeface="Cambria" charset="0"/>
              </a:rPr>
              <a:t>El </a:t>
            </a:r>
            <a:r>
              <a:rPr lang="en-US" altLang="en-US" sz="4000" b="1" dirty="0" err="1">
                <a:latin typeface="Cambria" charset="0"/>
                <a:ea typeface="Cambria" charset="0"/>
                <a:cs typeface="Cambria" charset="0"/>
              </a:rPr>
              <a:t>Cristianismo</a:t>
            </a:r>
            <a:r>
              <a:rPr lang="en-US" altLang="en-US" sz="4000" b="1" dirty="0">
                <a:latin typeface="Cambria" charset="0"/>
                <a:ea typeface="Cambria" charset="0"/>
                <a:cs typeface="Cambria" charset="0"/>
              </a:rPr>
              <a:t> no </a:t>
            </a:r>
            <a:r>
              <a:rPr lang="en-US" altLang="en-US" sz="4000" b="1" dirty="0" err="1"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US" altLang="en-US" sz="4000" b="1" dirty="0">
                <a:latin typeface="Cambria" charset="0"/>
                <a:ea typeface="Cambria" charset="0"/>
                <a:cs typeface="Cambria" charset="0"/>
              </a:rPr>
              <a:t>…</a:t>
            </a:r>
          </a:p>
          <a:p>
            <a:pPr algn="ctr">
              <a:buFontTx/>
              <a:buNone/>
              <a:defRPr/>
            </a:pPr>
            <a:endParaRPr lang="en-US" altLang="en-US" sz="4000" b="1" dirty="0">
              <a:latin typeface="Cambria" charset="0"/>
              <a:ea typeface="Cambria" charset="0"/>
              <a:cs typeface="Cambria" charset="0"/>
            </a:endParaRPr>
          </a:p>
          <a:p>
            <a:pPr algn="ctr">
              <a:buFontTx/>
              <a:buNone/>
              <a:defRPr/>
            </a:pPr>
            <a:r>
              <a:rPr lang="en-US" altLang="en-US" sz="4000" dirty="0">
                <a:latin typeface="Cambria" charset="0"/>
                <a:ea typeface="Cambria" charset="0"/>
                <a:cs typeface="Cambria" charset="0"/>
              </a:rPr>
              <a:t>El </a:t>
            </a:r>
            <a:r>
              <a:rPr lang="en-US" altLang="en-US" sz="4000" dirty="0" err="1">
                <a:latin typeface="Cambria" charset="0"/>
                <a:ea typeface="Cambria" charset="0"/>
                <a:cs typeface="Cambria" charset="0"/>
              </a:rPr>
              <a:t>hipócrita</a:t>
            </a:r>
            <a:r>
              <a:rPr lang="en-US" altLang="en-US" sz="4000" dirty="0">
                <a:latin typeface="Cambria" charset="0"/>
                <a:ea typeface="Cambria" charset="0"/>
                <a:cs typeface="Cambria" charset="0"/>
              </a:rPr>
              <a:t> que </a:t>
            </a:r>
            <a:r>
              <a:rPr lang="en-US" altLang="en-US" sz="4000" dirty="0" err="1">
                <a:latin typeface="Cambria" charset="0"/>
                <a:ea typeface="Cambria" charset="0"/>
                <a:cs typeface="Cambria" charset="0"/>
              </a:rPr>
              <a:t>finge</a:t>
            </a:r>
            <a:r>
              <a:rPr lang="en-US" altLang="en-US" sz="4000" dirty="0">
                <a:latin typeface="Cambria" charset="0"/>
                <a:ea typeface="Cambria" charset="0"/>
                <a:cs typeface="Cambria" charset="0"/>
              </a:rPr>
              <a:t>…</a:t>
            </a:r>
          </a:p>
          <a:p>
            <a:pPr algn="ctr">
              <a:buFontTx/>
              <a:buNone/>
              <a:defRPr/>
            </a:pPr>
            <a:r>
              <a:rPr lang="es-ES_tradnl" altLang="en-US" sz="4000" dirty="0">
                <a:latin typeface="Cambria" charset="0"/>
                <a:ea typeface="Cambria" charset="0"/>
                <a:cs typeface="Cambria" charset="0"/>
              </a:rPr>
              <a:t>El predicador que acusa…</a:t>
            </a:r>
          </a:p>
          <a:p>
            <a:pPr algn="ctr">
              <a:buFontTx/>
              <a:buNone/>
              <a:defRPr/>
            </a:pPr>
            <a:r>
              <a:rPr lang="es-ES_tradnl" altLang="en-US" sz="4000" dirty="0">
                <a:latin typeface="Cambria" charset="0"/>
                <a:ea typeface="Cambria" charset="0"/>
                <a:cs typeface="Cambria" charset="0"/>
              </a:rPr>
              <a:t>La viuda que chismea…</a:t>
            </a:r>
          </a:p>
          <a:p>
            <a:pPr algn="ctr">
              <a:buFontTx/>
              <a:buNone/>
              <a:defRPr/>
            </a:pPr>
            <a:r>
              <a:rPr lang="es-ES_tradnl" altLang="en-US" sz="4000" dirty="0">
                <a:latin typeface="Cambria" charset="0"/>
                <a:ea typeface="Cambria" charset="0"/>
                <a:cs typeface="Cambria" charset="0"/>
              </a:rPr>
              <a:t>El </a:t>
            </a:r>
            <a:r>
              <a:rPr lang="es-ES_tradnl" altLang="en-US" sz="4000" dirty="0" err="1">
                <a:latin typeface="Cambria" charset="0"/>
                <a:ea typeface="Cambria" charset="0"/>
                <a:cs typeface="Cambria" charset="0"/>
              </a:rPr>
              <a:t>jóven</a:t>
            </a:r>
            <a:r>
              <a:rPr lang="es-ES_tradnl" altLang="en-US" sz="4000" dirty="0">
                <a:latin typeface="Cambria" charset="0"/>
                <a:ea typeface="Cambria" charset="0"/>
                <a:cs typeface="Cambria" charset="0"/>
              </a:rPr>
              <a:t> que falta respeto…</a:t>
            </a:r>
          </a:p>
          <a:p>
            <a:pPr algn="ctr">
              <a:buFontTx/>
              <a:buNone/>
              <a:defRPr/>
            </a:pPr>
            <a:r>
              <a:rPr lang="es-ES_tradnl" altLang="en-US" sz="4000" dirty="0">
                <a:latin typeface="Cambria" charset="0"/>
                <a:ea typeface="Cambria" charset="0"/>
                <a:cs typeface="Cambria" charset="0"/>
              </a:rPr>
              <a:t>Los matrimonios tacaños…</a:t>
            </a:r>
          </a:p>
          <a:p>
            <a:pPr algn="ctr">
              <a:buFontTx/>
              <a:buNone/>
              <a:defRPr/>
            </a:pPr>
            <a:r>
              <a:rPr lang="es-ES_tradnl" altLang="en-US" sz="4000" dirty="0">
                <a:latin typeface="Cambria" charset="0"/>
                <a:ea typeface="Cambria" charset="0"/>
                <a:cs typeface="Cambria" charset="0"/>
              </a:rPr>
              <a:t>Los viejos que desprecian…</a:t>
            </a:r>
          </a:p>
          <a:p>
            <a:pPr algn="ctr">
              <a:buFontTx/>
              <a:buNone/>
              <a:defRPr/>
            </a:pPr>
            <a:r>
              <a:rPr lang="es-ES_tradnl" altLang="en-US" sz="4000" dirty="0">
                <a:latin typeface="Cambria" charset="0"/>
                <a:ea typeface="Cambria" charset="0"/>
                <a:cs typeface="Cambria" charset="0"/>
              </a:rPr>
              <a:t>Los hombres que se burlan…</a:t>
            </a:r>
          </a:p>
        </p:txBody>
      </p:sp>
    </p:spTree>
    <p:extLst>
      <p:ext uri="{BB962C8B-B14F-4D97-AF65-F5344CB8AC3E}">
        <p14:creationId xmlns:p14="http://schemas.microsoft.com/office/powerpoint/2010/main" val="17969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  </a:t>
            </a: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Richard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Wurmbrand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:  ¿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Cuál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versículo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te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ayudó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tu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sufrimiento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?</a:t>
            </a: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ja-JP" sz="4000" dirty="0">
              <a:solidFill>
                <a:srgbClr val="FFFFFF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Ninguno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—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Señor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que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ayuda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, no un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versículo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que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habla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US" altLang="ja-JP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ayuda</a:t>
            </a:r>
            <a:r>
              <a:rPr lang="en-US" altLang="ja-JP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en-US" sz="4000" dirty="0">
              <a:solidFill>
                <a:srgbClr val="FFFFFF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No </a:t>
            </a:r>
            <a:r>
              <a:rPr lang="en-US" altLang="en-US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US" altLang="en-US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suficiente</a:t>
            </a:r>
            <a:r>
              <a:rPr lang="en-US" altLang="en-US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tener</a:t>
            </a:r>
            <a:r>
              <a:rPr lang="en-US" altLang="en-US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el </a:t>
            </a:r>
            <a:r>
              <a:rPr lang="en-US" altLang="en-US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versículo</a:t>
            </a:r>
            <a:r>
              <a:rPr lang="en-US" altLang="en-US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.  </a:t>
            </a:r>
            <a:r>
              <a:rPr lang="en-US" altLang="en-US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Debes</a:t>
            </a:r>
            <a:r>
              <a:rPr lang="en-US" altLang="en-US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tener</a:t>
            </a:r>
            <a:r>
              <a:rPr lang="en-US" altLang="en-US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a El de </a:t>
            </a:r>
            <a:r>
              <a:rPr lang="en-US" altLang="en-US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quien</a:t>
            </a:r>
            <a:r>
              <a:rPr lang="en-US" altLang="en-US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habla</a:t>
            </a:r>
            <a:r>
              <a:rPr lang="en-US" altLang="en-US" sz="40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el </a:t>
            </a:r>
            <a:r>
              <a:rPr lang="en-US" altLang="en-US" sz="4000" dirty="0" err="1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versículo</a:t>
            </a:r>
            <a:r>
              <a:rPr lang="en-US" altLang="en-US" sz="4000" dirty="0" smtClean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ja-JP" sz="4000" dirty="0">
              <a:solidFill>
                <a:srgbClr val="FFFFFF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ja-JP" sz="4000" dirty="0" smtClean="0">
              <a:solidFill>
                <a:srgbClr val="FFFFFF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ja-JP" sz="4000" dirty="0">
              <a:solidFill>
                <a:srgbClr val="FFFFFF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65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  <a:defRPr/>
            </a:pPr>
            <a:r>
              <a:rPr lang="en-US" altLang="en-US" sz="44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Juan 5:39-40</a:t>
            </a:r>
          </a:p>
          <a:p>
            <a:pPr algn="ctr" eaLnBrk="1" hangingPunct="1">
              <a:buFont typeface="Wingdings" charset="2"/>
              <a:buNone/>
              <a:defRPr/>
            </a:pPr>
            <a:endParaRPr lang="en-US" altLang="en-US" sz="2400" dirty="0">
              <a:solidFill>
                <a:srgbClr val="FFFFFF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>
              <a:buFontTx/>
              <a:buNone/>
              <a:defRPr/>
            </a:pPr>
            <a:r>
              <a:rPr lang="en-US" altLang="en-US" sz="4800" dirty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rPr>
              <a:t> “</a:t>
            </a:r>
            <a:r>
              <a:rPr lang="es-ES" altLang="ja-JP" sz="4800" dirty="0">
                <a:latin typeface="Cambria" charset="0"/>
                <a:ea typeface="Cambria" charset="0"/>
                <a:cs typeface="Cambria" charset="0"/>
              </a:rPr>
              <a:t>Escudriñad las Escrituras; porque a vosotros os parece que en ellas tenéis la vida eterna; y ellas son las que dan testimonio de mí; y no queréis venir a mí para que tengáis vida</a:t>
            </a:r>
            <a:r>
              <a:rPr lang="es-ES" altLang="ja-JP" sz="4800" dirty="0" smtClean="0">
                <a:latin typeface="Cambria" charset="0"/>
                <a:ea typeface="Cambria" charset="0"/>
                <a:cs typeface="Cambria" charset="0"/>
              </a:rPr>
              <a:t>.</a:t>
            </a:r>
            <a:r>
              <a:rPr lang="es-ES" altLang="en-US" sz="4800" dirty="0" smtClean="0">
                <a:latin typeface="Cambria" charset="0"/>
                <a:ea typeface="Cambria" charset="0"/>
                <a:cs typeface="Cambria" charset="0"/>
              </a:rPr>
              <a:t>”</a:t>
            </a:r>
          </a:p>
          <a:p>
            <a:pPr algn="ctr">
              <a:buFontTx/>
              <a:buNone/>
              <a:defRPr/>
            </a:pPr>
            <a:endParaRPr lang="es-ES" altLang="en-US" sz="4800" dirty="0">
              <a:solidFill>
                <a:srgbClr val="FFFFFF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>
              <a:buFontTx/>
              <a:buNone/>
              <a:defRPr/>
            </a:pPr>
            <a:endParaRPr lang="en-US" altLang="en-US" sz="4800" dirty="0">
              <a:solidFill>
                <a:srgbClr val="FFFFFF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8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  <a:defRPr/>
            </a:pPr>
            <a:r>
              <a:rPr lang="en-US" altLang="en-US" sz="44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Preguntas</a:t>
            </a:r>
            <a:endParaRPr lang="en-US" altLang="en-US" sz="4400" b="1" dirty="0">
              <a:solidFill>
                <a:srgbClr val="FFFF00"/>
              </a:solidFill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buFont typeface="Wingdings" charset="2"/>
              <a:buNone/>
              <a:defRPr/>
            </a:pPr>
            <a:endParaRPr lang="en-US" altLang="en-US" sz="3600" dirty="0"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defRPr/>
            </a:pP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¿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posible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conocer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la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biblia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sin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conocer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a Cristo?</a:t>
            </a:r>
          </a:p>
          <a:p>
            <a:pPr eaLnBrk="1" hangingPunct="1">
              <a:defRPr/>
            </a:pP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¿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posible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depender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de un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pasaje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bíblico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una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doctrina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, o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una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práctica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más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de lo que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dependemos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de Cristo o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su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Espíritu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?</a:t>
            </a:r>
          </a:p>
          <a:p>
            <a:pPr eaLnBrk="1" hangingPunct="1">
              <a:defRPr/>
            </a:pP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¿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posible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minimizar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o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menospreciar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la persona y la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obra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de Cristo,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agregando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otros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requisitos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al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evangelio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? </a:t>
            </a:r>
            <a:endParaRPr lang="en-US" altLang="en-US" sz="3600" dirty="0"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defRPr/>
            </a:pPr>
            <a:endParaRPr lang="en-US" altLang="en-US" sz="3600" dirty="0" smtClean="0">
              <a:latin typeface="Cambria" charset="0"/>
              <a:ea typeface="Cambria" charset="0"/>
              <a:cs typeface="Cambria" charset="0"/>
            </a:endParaRPr>
          </a:p>
          <a:p>
            <a:pPr marL="18288" indent="0" eaLnBrk="1" hangingPunct="1">
              <a:buNone/>
              <a:defRPr/>
            </a:pPr>
            <a:r>
              <a:rPr lang="en-US" altLang="en-US" sz="3600" dirty="0" smtClean="0">
                <a:latin typeface="Cambria" charset="0"/>
                <a:ea typeface="Cambria" charset="0"/>
                <a:cs typeface="Cambria" charset="0"/>
              </a:rPr>
              <a:t> </a:t>
            </a:r>
            <a:endParaRPr lang="en-US" altLang="en-US" sz="3600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8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en-US" altLang="en-US" sz="5400" dirty="0">
                <a:latin typeface="Cambria" charset="0"/>
                <a:ea typeface="Cambria" charset="0"/>
                <a:cs typeface="Cambria" charset="0"/>
              </a:rPr>
              <a:t>No </a:t>
            </a:r>
            <a:r>
              <a:rPr lang="en-US" altLang="en-US" sz="5400" dirty="0" err="1"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US" altLang="en-US" sz="54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5400" dirty="0" smtClean="0">
                <a:latin typeface="Cambria" charset="0"/>
                <a:ea typeface="Cambria" charset="0"/>
                <a:cs typeface="Cambria" charset="0"/>
              </a:rPr>
              <a:t>Cristo, Mas</a:t>
            </a:r>
            <a:r>
              <a:rPr lang="en-US" altLang="en-US" sz="5400" dirty="0">
                <a:latin typeface="Cambria" charset="0"/>
                <a:ea typeface="Cambria" charset="0"/>
                <a:cs typeface="Cambria" charset="0"/>
              </a:rPr>
              <a:t>…</a:t>
            </a:r>
          </a:p>
          <a:p>
            <a:pPr algn="ctr">
              <a:buFontTx/>
              <a:buNone/>
              <a:defRPr/>
            </a:pPr>
            <a:endParaRPr lang="en-US" altLang="en-US" sz="5400" dirty="0">
              <a:latin typeface="Cambria" charset="0"/>
              <a:ea typeface="Cambria" charset="0"/>
              <a:cs typeface="Cambria" charset="0"/>
            </a:endParaRPr>
          </a:p>
          <a:p>
            <a:pPr algn="ctr">
              <a:buFontTx/>
              <a:buNone/>
              <a:defRPr/>
            </a:pPr>
            <a:r>
              <a:rPr lang="en-US" altLang="en-US" sz="5400" dirty="0" err="1">
                <a:latin typeface="Cambria" charset="0"/>
                <a:ea typeface="Cambria" charset="0"/>
                <a:cs typeface="Cambria" charset="0"/>
              </a:rPr>
              <a:t>Ninguna</a:t>
            </a:r>
            <a:r>
              <a:rPr lang="en-US" altLang="en-US" sz="54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5400" dirty="0" err="1">
                <a:latin typeface="Cambria" charset="0"/>
                <a:ea typeface="Cambria" charset="0"/>
                <a:cs typeface="Cambria" charset="0"/>
              </a:rPr>
              <a:t>Practica</a:t>
            </a:r>
            <a:endParaRPr lang="en-US" altLang="en-US" sz="5400" dirty="0">
              <a:latin typeface="Cambria" charset="0"/>
              <a:ea typeface="Cambria" charset="0"/>
              <a:cs typeface="Cambria" charset="0"/>
            </a:endParaRPr>
          </a:p>
          <a:p>
            <a:pPr algn="ctr">
              <a:buFontTx/>
              <a:buNone/>
              <a:defRPr/>
            </a:pPr>
            <a:r>
              <a:rPr lang="en-US" altLang="en-US" sz="5400" dirty="0" err="1">
                <a:latin typeface="Cambria" charset="0"/>
                <a:ea typeface="Cambria" charset="0"/>
                <a:cs typeface="Cambria" charset="0"/>
              </a:rPr>
              <a:t>Ninguna</a:t>
            </a:r>
            <a:r>
              <a:rPr lang="en-US" altLang="en-US" sz="54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5400" dirty="0" err="1" smtClean="0">
                <a:latin typeface="Cambria" charset="0"/>
                <a:ea typeface="Cambria" charset="0"/>
                <a:cs typeface="Cambria" charset="0"/>
              </a:rPr>
              <a:t>Doctrina</a:t>
            </a:r>
            <a:endParaRPr lang="en-US" altLang="en-US" sz="5400" dirty="0" smtClean="0">
              <a:latin typeface="Cambria" charset="0"/>
              <a:ea typeface="Cambria" charset="0"/>
              <a:cs typeface="Cambria" charset="0"/>
            </a:endParaRPr>
          </a:p>
          <a:p>
            <a:pPr algn="ctr">
              <a:buFontTx/>
              <a:buNone/>
              <a:defRPr/>
            </a:pPr>
            <a:endParaRPr lang="en-US" altLang="en-US" sz="5400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8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algn="ctr">
              <a:buFontTx/>
              <a:buNone/>
              <a:defRPr/>
            </a:pPr>
            <a:r>
              <a:rPr lang="en-US" altLang="en-US" sz="3600" b="1" dirty="0" err="1" smtClean="0"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US" altLang="en-US" sz="3600" b="1" dirty="0" smtClean="0">
                <a:latin typeface="Cambria" charset="0"/>
                <a:ea typeface="Cambria" charset="0"/>
                <a:cs typeface="Cambria" charset="0"/>
              </a:rPr>
              <a:t> solo Cristo</a:t>
            </a:r>
            <a:r>
              <a:rPr lang="mr-IN" altLang="en-US" sz="3600" b="1" dirty="0" smtClean="0">
                <a:latin typeface="Cambria" charset="0"/>
                <a:ea typeface="Cambria" charset="0"/>
                <a:cs typeface="Cambria" charset="0"/>
              </a:rPr>
              <a:t>…</a:t>
            </a:r>
            <a:r>
              <a:rPr lang="es-ES" altLang="en-US" sz="3600" b="1" dirty="0" smtClean="0">
                <a:latin typeface="Cambria" charset="0"/>
                <a:ea typeface="Cambria" charset="0"/>
                <a:cs typeface="Cambria" charset="0"/>
              </a:rPr>
              <a:t>y TODO sujeto a Cristo</a:t>
            </a:r>
            <a:endParaRPr lang="en-US" altLang="en-US" sz="3600" b="1" dirty="0">
              <a:latin typeface="Cambria" charset="0"/>
              <a:ea typeface="Cambria" charset="0"/>
              <a:cs typeface="Cambria" charset="0"/>
            </a:endParaRPr>
          </a:p>
          <a:p>
            <a:pPr algn="ctr">
              <a:buFontTx/>
              <a:buNone/>
              <a:defRPr/>
            </a:pP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(Dos palabras que no van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juntos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son, No,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Señor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)</a:t>
            </a:r>
          </a:p>
          <a:p>
            <a:pPr>
              <a:buFontTx/>
              <a:buAutoNum type="arabicPeriod"/>
              <a:defRPr/>
            </a:pP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Romanos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8:1-17  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Controlado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por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el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Espíritu</a:t>
            </a:r>
            <a:endParaRPr lang="en-US" altLang="en-US" sz="3600" dirty="0">
              <a:latin typeface="Cambria" charset="0"/>
              <a:ea typeface="Cambria" charset="0"/>
              <a:cs typeface="Cambria" charset="0"/>
            </a:endParaRPr>
          </a:p>
          <a:p>
            <a:pPr>
              <a:buFontTx/>
              <a:buAutoNum type="arabicPeriod"/>
              <a:defRPr/>
            </a:pP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Colosenses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3:1-17 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Poner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su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mirada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cosas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celestiales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, no las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terrenales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>
              <a:buFontTx/>
              <a:buAutoNum type="arabicPeriod"/>
              <a:defRPr/>
            </a:pP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Marcos 10:17-31 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Premios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y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beneficios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seguir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a Cristo.</a:t>
            </a:r>
          </a:p>
          <a:p>
            <a:pPr>
              <a:buFontTx/>
              <a:buAutoNum type="arabicPeriod"/>
              <a:defRPr/>
            </a:pP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Lucas 14:25-33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Rendir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todo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lo que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tienes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para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ser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discípulo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de Cristo.</a:t>
            </a:r>
          </a:p>
          <a:p>
            <a:pPr>
              <a:buFontTx/>
              <a:buAutoNum type="arabicPeriod"/>
              <a:defRPr/>
            </a:pP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I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Corintios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6:12-20  No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perteneces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a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ti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mismo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—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fuiste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comprado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por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un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precio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744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  <a:defRPr/>
            </a:pPr>
            <a:endParaRPr lang="en-US" sz="4000" b="1" dirty="0" smtClean="0">
              <a:solidFill>
                <a:srgbClr val="FFFF00"/>
              </a:solidFill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Pero, ¿</a:t>
            </a:r>
            <a:r>
              <a:rPr lang="en-US" sz="4000" b="1" dirty="0" err="1" smtClean="0">
                <a:solidFill>
                  <a:srgbClr val="FFFF00"/>
                </a:solidFill>
              </a:rPr>
              <a:t>qué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hago</a:t>
            </a:r>
            <a:r>
              <a:rPr lang="en-US" sz="4000" b="1" dirty="0" smtClean="0">
                <a:solidFill>
                  <a:srgbClr val="FFFF00"/>
                </a:solidFill>
              </a:rPr>
              <a:t> con la </a:t>
            </a:r>
            <a:r>
              <a:rPr lang="en-US" sz="4000" b="1" dirty="0" err="1" smtClean="0">
                <a:solidFill>
                  <a:srgbClr val="FFFF00"/>
                </a:solidFill>
              </a:rPr>
              <a:t>Biblia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entonces</a:t>
            </a:r>
            <a:r>
              <a:rPr lang="en-US" sz="4000" b="1" dirty="0" smtClean="0">
                <a:solidFill>
                  <a:srgbClr val="FFFF00"/>
                </a:solidFill>
              </a:rPr>
              <a:t>? </a:t>
            </a:r>
          </a:p>
          <a:p>
            <a:pPr algn="ctr">
              <a:lnSpc>
                <a:spcPct val="90000"/>
              </a:lnSpc>
              <a:buNone/>
              <a:defRPr/>
            </a:pPr>
            <a:endParaRPr lang="en-US" sz="4000" b="1" dirty="0" smtClean="0">
              <a:solidFill>
                <a:srgbClr val="FFFF00"/>
              </a:solidFill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¿No </a:t>
            </a:r>
            <a:r>
              <a:rPr lang="en-US" sz="4000" b="1" dirty="0" err="1" smtClean="0">
                <a:solidFill>
                  <a:srgbClr val="FFFF00"/>
                </a:solidFill>
              </a:rPr>
              <a:t>es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necesario</a:t>
            </a:r>
            <a:r>
              <a:rPr lang="en-US" sz="4000" b="1" dirty="0" smtClean="0">
                <a:solidFill>
                  <a:srgbClr val="FFFF00"/>
                </a:solidFill>
              </a:rPr>
              <a:t>?</a:t>
            </a:r>
          </a:p>
          <a:p>
            <a:pPr algn="ctr">
              <a:lnSpc>
                <a:spcPct val="90000"/>
              </a:lnSpc>
              <a:buNone/>
              <a:defRPr/>
            </a:pPr>
            <a:endParaRPr lang="en-US" sz="4000" b="1" dirty="0" smtClean="0">
              <a:solidFill>
                <a:srgbClr val="FFFF00"/>
              </a:solidFill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¿No </a:t>
            </a:r>
            <a:r>
              <a:rPr lang="en-US" sz="4000" b="1" dirty="0" err="1" smtClean="0">
                <a:solidFill>
                  <a:srgbClr val="FFFF00"/>
                </a:solidFill>
              </a:rPr>
              <a:t>tiene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autoridad</a:t>
            </a:r>
            <a:r>
              <a:rPr lang="en-US" sz="4000" b="1" dirty="0">
                <a:solidFill>
                  <a:srgbClr val="FFFF00"/>
                </a:solidFill>
              </a:rPr>
              <a:t>?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algn="ctr">
              <a:lnSpc>
                <a:spcPct val="90000"/>
              </a:lnSpc>
              <a:buNone/>
              <a:defRPr/>
            </a:pPr>
            <a:endParaRPr lang="en-US" sz="4000" b="1" dirty="0">
              <a:solidFill>
                <a:srgbClr val="FFFF00"/>
              </a:solidFill>
            </a:endParaRPr>
          </a:p>
          <a:p>
            <a:pPr marL="914400" indent="-914400">
              <a:lnSpc>
                <a:spcPct val="90000"/>
              </a:lnSpc>
              <a:buFont typeface="+mj-lt"/>
              <a:buAutoNum type="arabicPeriod"/>
              <a:defRPr/>
            </a:pPr>
            <a:endParaRPr lang="en-US" sz="4000" dirty="0"/>
          </a:p>
          <a:p>
            <a:pPr marL="914400" indent="-914400">
              <a:lnSpc>
                <a:spcPct val="90000"/>
              </a:lnSpc>
              <a:buFont typeface="+mj-lt"/>
              <a:buAutoNum type="arabicPeriod"/>
              <a:defRPr/>
            </a:pPr>
            <a:endParaRPr lang="en-US" sz="4000" dirty="0" smtClean="0"/>
          </a:p>
          <a:p>
            <a:pPr marL="914400" indent="-914400">
              <a:lnSpc>
                <a:spcPct val="90000"/>
              </a:lnSpc>
              <a:buFont typeface="+mj-lt"/>
              <a:buAutoNum type="arabicPeriod"/>
              <a:defRPr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23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algn="ctr" eaLnBrk="1" hangingPunct="1">
              <a:buFont typeface="Wingdings" charset="2"/>
              <a:buNone/>
              <a:defRPr/>
            </a:pPr>
            <a:r>
              <a:rPr lang="en-US" altLang="en-US" sz="2800" b="1" dirty="0" smtClean="0">
                <a:solidFill>
                  <a:srgbClr val="FFFF00"/>
                </a:solidFill>
                <a:latin typeface="Georgia" charset="0"/>
                <a:ea typeface="ＭＳ Ｐゴシック" charset="-128"/>
              </a:rPr>
              <a:t>Un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Georgia" charset="0"/>
                <a:ea typeface="ＭＳ Ｐゴシック" charset="-128"/>
              </a:rPr>
              <a:t>examen</a:t>
            </a:r>
            <a:r>
              <a:rPr lang="en-US" altLang="en-US" sz="2800" b="1" dirty="0" smtClean="0">
                <a:solidFill>
                  <a:srgbClr val="FFFF00"/>
                </a:solidFill>
                <a:latin typeface="Georgia" charset="0"/>
                <a:ea typeface="ＭＳ Ｐゴシック" charset="-128"/>
              </a:rPr>
              <a:t> primero</a:t>
            </a:r>
            <a:r>
              <a:rPr lang="mr-IN" altLang="en-US" sz="2800" b="1" dirty="0" smtClean="0">
                <a:solidFill>
                  <a:srgbClr val="FFFF00"/>
                </a:solidFill>
                <a:latin typeface="Georgia" charset="0"/>
                <a:ea typeface="ＭＳ Ｐゴシック" charset="-128"/>
              </a:rPr>
              <a:t>…</a:t>
            </a:r>
            <a:endParaRPr lang="es-ES" altLang="en-US" sz="2800" b="1" dirty="0" smtClean="0">
              <a:solidFill>
                <a:srgbClr val="FFFF00"/>
              </a:solidFill>
              <a:latin typeface="Georgia" charset="0"/>
              <a:ea typeface="ＭＳ Ｐゴシック" charset="-128"/>
            </a:endParaRPr>
          </a:p>
          <a:p>
            <a:pPr algn="ctr" eaLnBrk="1" hangingPunct="1">
              <a:buFont typeface="Wingdings" charset="2"/>
              <a:buNone/>
              <a:defRPr/>
            </a:pPr>
            <a:endParaRPr lang="es-ES" altLang="en-US" sz="2800" b="1" dirty="0" smtClean="0">
              <a:solidFill>
                <a:srgbClr val="FFFF00"/>
              </a:solidFill>
              <a:latin typeface="Georgia" charset="0"/>
              <a:ea typeface="ＭＳ Ｐゴシック" charset="-128"/>
            </a:endParaRPr>
          </a:p>
          <a:p>
            <a:pPr algn="ctr" eaLnBrk="1" hangingPunct="1">
              <a:buFont typeface="Wingdings" charset="2"/>
              <a:buNone/>
              <a:defRPr/>
            </a:pPr>
            <a:r>
              <a:rPr lang="es-ES" altLang="en-US" sz="2800" b="1" dirty="0" smtClean="0">
                <a:latin typeface="Georgia" charset="0"/>
                <a:ea typeface="ＭＳ Ｐゴシック" charset="-128"/>
              </a:rPr>
              <a:t>En una escala de 1-5, (5 es acuerdo total, 1 desacuerdo total), ¿cómo calificas estas frases?</a:t>
            </a:r>
            <a:endParaRPr lang="en-US" altLang="en-US" sz="2800" b="1" dirty="0" smtClean="0">
              <a:latin typeface="Georgia" charset="0"/>
              <a:ea typeface="ＭＳ Ｐゴシック" charset="-128"/>
            </a:endParaRPr>
          </a:p>
          <a:p>
            <a:pPr algn="ctr" eaLnBrk="1" hangingPunct="1">
              <a:buFont typeface="Wingdings" charset="2"/>
              <a:buNone/>
              <a:defRPr/>
            </a:pPr>
            <a:endParaRPr lang="en-US" altLang="en-US" sz="2800" dirty="0">
              <a:solidFill>
                <a:schemeClr val="tx2"/>
              </a:solidFill>
              <a:latin typeface="Georgia" charset="0"/>
              <a:ea typeface="ＭＳ Ｐゴシック" charset="-128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n-US" sz="2800" dirty="0">
                <a:latin typeface="Georgia" charset="0"/>
                <a:ea typeface="ＭＳ Ｐゴシック" charset="-128"/>
              </a:rPr>
              <a:t>__ 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Si </a:t>
            </a:r>
            <a:r>
              <a:rPr lang="en-US" altLang="en-US" sz="2800" dirty="0" err="1" smtClean="0">
                <a:latin typeface="Georgia" charset="0"/>
                <a:ea typeface="ＭＳ Ｐゴシック" charset="-128"/>
              </a:rPr>
              <a:t>está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 </a:t>
            </a:r>
            <a:r>
              <a:rPr lang="en-US" altLang="en-US" sz="2800" dirty="0" err="1" smtClean="0">
                <a:latin typeface="Georgia" charset="0"/>
                <a:ea typeface="ＭＳ Ｐゴシック" charset="-128"/>
              </a:rPr>
              <a:t>en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 la </a:t>
            </a:r>
            <a:r>
              <a:rPr lang="en-US" altLang="en-US" sz="2800" dirty="0" err="1" smtClean="0">
                <a:latin typeface="Georgia" charset="0"/>
                <a:ea typeface="ＭＳ Ｐゴシック" charset="-128"/>
              </a:rPr>
              <a:t>biblia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, </a:t>
            </a:r>
            <a:r>
              <a:rPr lang="en-US" altLang="en-US" sz="2800" dirty="0" err="1" smtClean="0">
                <a:latin typeface="Georgia" charset="0"/>
                <a:ea typeface="ＭＳ Ｐゴシック" charset="-128"/>
              </a:rPr>
              <a:t>debe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 </a:t>
            </a:r>
            <a:r>
              <a:rPr lang="en-US" altLang="en-US" sz="2800" dirty="0" err="1" smtClean="0">
                <a:latin typeface="Georgia" charset="0"/>
                <a:ea typeface="ＭＳ Ｐゴシック" charset="-128"/>
              </a:rPr>
              <a:t>ser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 la </a:t>
            </a:r>
            <a:r>
              <a:rPr lang="en-US" altLang="en-US" sz="2800" dirty="0" err="1" smtClean="0">
                <a:latin typeface="Georgia" charset="0"/>
                <a:ea typeface="ＭＳ Ｐゴシック" charset="-128"/>
              </a:rPr>
              <a:t>verdad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.</a:t>
            </a:r>
            <a:endParaRPr lang="en-US" altLang="en-US" sz="2800" dirty="0">
              <a:latin typeface="Georgia" charset="0"/>
              <a:ea typeface="ＭＳ Ｐゴシック" charset="-128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n-US" sz="2800" dirty="0">
                <a:latin typeface="Georgia" charset="0"/>
                <a:ea typeface="ＭＳ Ｐゴシック" charset="-128"/>
              </a:rPr>
              <a:t>__ </a:t>
            </a:r>
            <a:r>
              <a:rPr lang="en-US" altLang="en-US" sz="2800" dirty="0" err="1" smtClean="0">
                <a:latin typeface="Georgia" charset="0"/>
                <a:ea typeface="ＭＳ Ｐゴシック" charset="-128"/>
              </a:rPr>
              <a:t>Debo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 </a:t>
            </a:r>
            <a:r>
              <a:rPr lang="en-US" altLang="en-US" sz="2800" dirty="0" err="1" smtClean="0">
                <a:latin typeface="Georgia" charset="0"/>
                <a:ea typeface="ＭＳ Ｐゴシック" charset="-128"/>
              </a:rPr>
              <a:t>obedecer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 lo que </a:t>
            </a:r>
            <a:r>
              <a:rPr lang="en-US" altLang="en-US" sz="2800" dirty="0" err="1" smtClean="0">
                <a:latin typeface="Georgia" charset="0"/>
                <a:ea typeface="ＭＳ Ｐゴシック" charset="-128"/>
              </a:rPr>
              <a:t>mande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 la </a:t>
            </a:r>
            <a:r>
              <a:rPr lang="en-US" altLang="en-US" sz="2800" dirty="0" err="1" smtClean="0">
                <a:latin typeface="Georgia" charset="0"/>
                <a:ea typeface="ＭＳ Ｐゴシック" charset="-128"/>
              </a:rPr>
              <a:t>Biblia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.</a:t>
            </a:r>
            <a:endParaRPr lang="en-US" altLang="en-US" sz="2800" dirty="0">
              <a:latin typeface="Georgia" charset="0"/>
              <a:ea typeface="ＭＳ Ｐゴシック" charset="-128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n-US" sz="2800" dirty="0">
                <a:latin typeface="Georgia" charset="0"/>
                <a:ea typeface="ＭＳ Ｐゴシック" charset="-128"/>
              </a:rPr>
              <a:t>__ 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La </a:t>
            </a:r>
            <a:r>
              <a:rPr lang="en-US" altLang="en-US" sz="2800" dirty="0" err="1" smtClean="0">
                <a:latin typeface="Georgia" charset="0"/>
                <a:ea typeface="ＭＳ Ｐゴシック" charset="-128"/>
              </a:rPr>
              <a:t>Biblia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 </a:t>
            </a:r>
            <a:r>
              <a:rPr lang="en-US" altLang="en-US" sz="2800" dirty="0" err="1" smtClean="0">
                <a:latin typeface="Georgia" charset="0"/>
                <a:ea typeface="ＭＳ Ｐゴシック" charset="-128"/>
              </a:rPr>
              <a:t>es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 tan </a:t>
            </a:r>
            <a:r>
              <a:rPr lang="en-US" altLang="en-US" sz="2800" dirty="0" err="1" smtClean="0">
                <a:latin typeface="Georgia" charset="0"/>
                <a:ea typeface="ＭＳ Ｐゴシック" charset="-128"/>
              </a:rPr>
              <a:t>aplicable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 hoy </a:t>
            </a:r>
            <a:r>
              <a:rPr lang="en-US" altLang="en-US" sz="2800" dirty="0" err="1" smtClean="0">
                <a:latin typeface="Georgia" charset="0"/>
                <a:ea typeface="ＭＳ Ｐゴシック" charset="-128"/>
              </a:rPr>
              <a:t>como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 </a:t>
            </a:r>
            <a:r>
              <a:rPr lang="en-US" altLang="en-US" sz="2800" dirty="0" err="1" smtClean="0">
                <a:latin typeface="Georgia" charset="0"/>
                <a:ea typeface="ＭＳ Ｐゴシック" charset="-128"/>
              </a:rPr>
              <a:t>siempre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. </a:t>
            </a:r>
            <a:endParaRPr lang="en-US" altLang="en-US" sz="2800" dirty="0">
              <a:latin typeface="Georgia" charset="0"/>
              <a:ea typeface="ＭＳ Ｐゴシック" charset="-128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n-US" sz="2800" dirty="0">
                <a:latin typeface="Georgia" charset="0"/>
                <a:ea typeface="ＭＳ Ｐゴシック" charset="-128"/>
              </a:rPr>
              <a:t>__ </a:t>
            </a:r>
            <a:r>
              <a:rPr lang="en-US" altLang="en-US" sz="2800" dirty="0" err="1" smtClean="0">
                <a:latin typeface="Georgia" charset="0"/>
                <a:ea typeface="ＭＳ Ｐゴシック" charset="-128"/>
              </a:rPr>
              <a:t>Todo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 </a:t>
            </a:r>
            <a:r>
              <a:rPr lang="en-US" altLang="en-US" sz="2800" dirty="0" err="1" smtClean="0">
                <a:latin typeface="Georgia" charset="0"/>
                <a:ea typeface="ＭＳ Ｐゴシック" charset="-128"/>
              </a:rPr>
              <a:t>versículo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 </a:t>
            </a:r>
            <a:r>
              <a:rPr lang="en-US" altLang="en-US" sz="2800" dirty="0" err="1" smtClean="0">
                <a:latin typeface="Georgia" charset="0"/>
                <a:ea typeface="ＭＳ Ｐゴシック" charset="-128"/>
              </a:rPr>
              <a:t>significa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 </a:t>
            </a:r>
            <a:r>
              <a:rPr lang="en-US" altLang="en-US" sz="2800" dirty="0" err="1" smtClean="0">
                <a:latin typeface="Georgia" charset="0"/>
                <a:ea typeface="ＭＳ Ｐゴシック" charset="-128"/>
              </a:rPr>
              <a:t>exactamente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 lo que dice.</a:t>
            </a:r>
            <a:endParaRPr lang="en-US" altLang="en-US" sz="2800" dirty="0">
              <a:latin typeface="Georgia" charset="0"/>
              <a:ea typeface="ＭＳ Ｐゴシック" charset="-128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n-US" sz="2800" dirty="0">
                <a:latin typeface="Georgia" charset="0"/>
                <a:ea typeface="ＭＳ Ｐゴシック" charset="-128"/>
              </a:rPr>
              <a:t>__ 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Toda </a:t>
            </a:r>
            <a:r>
              <a:rPr lang="en-US" altLang="en-US" sz="2800" dirty="0" err="1" smtClean="0">
                <a:latin typeface="Georgia" charset="0"/>
                <a:ea typeface="ＭＳ Ｐゴシック" charset="-128"/>
              </a:rPr>
              <a:t>interpretación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 de la </a:t>
            </a:r>
            <a:r>
              <a:rPr lang="en-US" altLang="en-US" sz="2800" dirty="0" err="1" smtClean="0">
                <a:latin typeface="Georgia" charset="0"/>
                <a:ea typeface="ＭＳ Ｐゴシック" charset="-128"/>
              </a:rPr>
              <a:t>Biblia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 </a:t>
            </a:r>
            <a:r>
              <a:rPr lang="en-US" altLang="en-US" sz="2800" dirty="0" err="1" smtClean="0">
                <a:latin typeface="Georgia" charset="0"/>
                <a:ea typeface="ＭＳ Ｐゴシック" charset="-128"/>
              </a:rPr>
              <a:t>es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 </a:t>
            </a:r>
            <a:r>
              <a:rPr lang="en-US" altLang="en-US" sz="2800" dirty="0" err="1" smtClean="0">
                <a:latin typeface="Georgia" charset="0"/>
                <a:ea typeface="ＭＳ Ｐゴシック" charset="-128"/>
              </a:rPr>
              <a:t>igualmente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 </a:t>
            </a:r>
            <a:r>
              <a:rPr lang="en-US" altLang="en-US" sz="2800" dirty="0" err="1" smtClean="0">
                <a:latin typeface="Georgia" charset="0"/>
                <a:ea typeface="ＭＳ Ｐゴシック" charset="-128"/>
              </a:rPr>
              <a:t>válida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.</a:t>
            </a:r>
            <a:endParaRPr lang="en-US" altLang="en-US" sz="2800" dirty="0">
              <a:latin typeface="Georgia" charset="0"/>
              <a:ea typeface="ＭＳ Ｐゴシック" charset="-128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en-US" sz="2800" dirty="0">
              <a:latin typeface="Georgia" charset="0"/>
              <a:ea typeface="ＭＳ Ｐゴシック" charset="-128"/>
            </a:endParaRPr>
          </a:p>
          <a:p>
            <a:pPr marL="0" indent="0">
              <a:buNone/>
              <a:defRPr/>
            </a:pPr>
            <a:r>
              <a:rPr lang="en-US" altLang="en-US" sz="2800" dirty="0" err="1" smtClean="0">
                <a:latin typeface="Georgia" charset="0"/>
                <a:ea typeface="ＭＳ Ｐゴシック" charset="-128"/>
              </a:rPr>
              <a:t>Es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 </a:t>
            </a:r>
            <a:r>
              <a:rPr lang="en-US" altLang="en-US" sz="2800" dirty="0" err="1" smtClean="0">
                <a:latin typeface="Georgia" charset="0"/>
                <a:ea typeface="ＭＳ Ｐゴシック" charset="-128"/>
              </a:rPr>
              <a:t>obvio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 que </a:t>
            </a:r>
            <a:r>
              <a:rPr lang="en-US" altLang="en-US" sz="2800" dirty="0" err="1" smtClean="0">
                <a:latin typeface="Georgia" charset="0"/>
                <a:ea typeface="ＭＳ Ｐゴシック" charset="-128"/>
              </a:rPr>
              <a:t>debemos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 leer e </a:t>
            </a:r>
            <a:r>
              <a:rPr lang="en-US" altLang="en-US" sz="2800" dirty="0" err="1" smtClean="0">
                <a:latin typeface="Georgia" charset="0"/>
                <a:ea typeface="ＭＳ Ｐゴシック" charset="-128"/>
              </a:rPr>
              <a:t>interpretar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 la </a:t>
            </a:r>
            <a:r>
              <a:rPr lang="en-US" altLang="en-US" sz="2800" dirty="0" err="1" smtClean="0">
                <a:latin typeface="Georgia" charset="0"/>
                <a:ea typeface="ＭＳ Ｐゴシック" charset="-128"/>
              </a:rPr>
              <a:t>Biblia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 con </a:t>
            </a:r>
            <a:r>
              <a:rPr lang="en-US" altLang="en-US" sz="2800" dirty="0" err="1" smtClean="0">
                <a:latin typeface="Georgia" charset="0"/>
                <a:ea typeface="ＭＳ Ｐゴシック" charset="-128"/>
              </a:rPr>
              <a:t>discernimiento</a:t>
            </a:r>
            <a:r>
              <a:rPr lang="en-US" altLang="en-US" sz="2800" dirty="0" smtClean="0">
                <a:latin typeface="Georgia" charset="0"/>
                <a:ea typeface="ＭＳ Ｐゴシック" charset="-128"/>
              </a:rPr>
              <a:t> </a:t>
            </a:r>
            <a:r>
              <a:rPr lang="en-US" altLang="en-US" sz="2800" dirty="0" err="1" smtClean="0">
                <a:latin typeface="Georgia" charset="0"/>
                <a:ea typeface="ＭＳ Ｐゴシック" charset="-128"/>
              </a:rPr>
              <a:t>informado</a:t>
            </a:r>
            <a:endParaRPr lang="en-US" altLang="en-US" sz="2800" dirty="0" smtClean="0">
              <a:latin typeface="Georgia" charset="0"/>
              <a:ea typeface="ＭＳ Ｐゴシック" charset="-128"/>
            </a:endParaRPr>
          </a:p>
          <a:p>
            <a:pPr marL="0" indent="0">
              <a:buNone/>
              <a:defRPr/>
            </a:pPr>
            <a:endParaRPr lang="en-US" altLang="en-US" sz="2800" dirty="0" smtClean="0">
              <a:latin typeface="Georgia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609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US" sz="3200" b="1" dirty="0" smtClean="0">
                <a:solidFill>
                  <a:srgbClr val="FFFF00"/>
                </a:solidFill>
                <a:ea typeface="+mn-ea"/>
                <a:cs typeface="+mn-cs"/>
              </a:rPr>
              <a:t>¿Como </a:t>
            </a:r>
            <a:r>
              <a:rPr lang="en-US" sz="3200" b="1" dirty="0" err="1" smtClean="0">
                <a:solidFill>
                  <a:srgbClr val="FFFF00"/>
                </a:solidFill>
                <a:ea typeface="+mn-ea"/>
                <a:cs typeface="+mn-cs"/>
              </a:rPr>
              <a:t>discernimos</a:t>
            </a:r>
            <a:r>
              <a:rPr lang="en-US" sz="3200" b="1" dirty="0" smtClean="0">
                <a:solidFill>
                  <a:srgbClr val="FFFF00"/>
                </a:solidFill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a typeface="+mn-ea"/>
                <a:cs typeface="+mn-cs"/>
              </a:rPr>
              <a:t>respecto</a:t>
            </a:r>
            <a:r>
              <a:rPr lang="en-US" sz="3200" b="1" dirty="0" smtClean="0">
                <a:solidFill>
                  <a:srgbClr val="FFFF00"/>
                </a:solidFill>
                <a:ea typeface="+mn-ea"/>
                <a:cs typeface="+mn-cs"/>
              </a:rPr>
              <a:t> a </a:t>
            </a:r>
            <a:r>
              <a:rPr lang="en-US" sz="3200" b="1" dirty="0" err="1" smtClean="0">
                <a:solidFill>
                  <a:srgbClr val="FFFF00"/>
                </a:solidFill>
                <a:ea typeface="+mn-ea"/>
                <a:cs typeface="+mn-cs"/>
              </a:rPr>
              <a:t>los</a:t>
            </a:r>
            <a:r>
              <a:rPr lang="en-US" sz="3200" b="1" dirty="0" smtClean="0">
                <a:solidFill>
                  <a:srgbClr val="FFFF00"/>
                </a:solidFill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a typeface="+mn-ea"/>
                <a:cs typeface="+mn-cs"/>
              </a:rPr>
              <a:t>mandamientos</a:t>
            </a:r>
            <a:r>
              <a:rPr lang="en-US" sz="3200" b="1" dirty="0" smtClean="0">
                <a:solidFill>
                  <a:srgbClr val="FFFF00"/>
                </a:solidFill>
                <a:ea typeface="+mn-ea"/>
                <a:cs typeface="+mn-cs"/>
              </a:rPr>
              <a:t> (</a:t>
            </a:r>
            <a:r>
              <a:rPr lang="en-US" sz="3200" b="1" dirty="0" err="1" smtClean="0">
                <a:solidFill>
                  <a:srgbClr val="FFFF00"/>
                </a:solidFill>
                <a:ea typeface="+mn-ea"/>
                <a:cs typeface="+mn-cs"/>
              </a:rPr>
              <a:t>cultura</a:t>
            </a:r>
            <a:r>
              <a:rPr lang="en-US" sz="3200" b="1" dirty="0" smtClean="0">
                <a:solidFill>
                  <a:srgbClr val="FFFF00"/>
                </a:solidFill>
                <a:ea typeface="+mn-ea"/>
                <a:cs typeface="+mn-cs"/>
              </a:rPr>
              <a:t> o </a:t>
            </a:r>
            <a:r>
              <a:rPr lang="en-US" sz="3200" b="1" dirty="0" err="1" smtClean="0">
                <a:solidFill>
                  <a:srgbClr val="FFFF00"/>
                </a:solidFill>
                <a:ea typeface="+mn-ea"/>
                <a:cs typeface="+mn-cs"/>
              </a:rPr>
              <a:t>evangelio</a:t>
            </a:r>
            <a:r>
              <a:rPr lang="en-US" sz="3200" b="1" dirty="0" smtClean="0">
                <a:solidFill>
                  <a:srgbClr val="FFFF00"/>
                </a:solidFill>
                <a:ea typeface="+mn-ea"/>
                <a:cs typeface="+mn-cs"/>
              </a:rPr>
              <a:t>, temporal o </a:t>
            </a:r>
            <a:r>
              <a:rPr lang="en-US" sz="3200" b="1" dirty="0" err="1" smtClean="0">
                <a:solidFill>
                  <a:srgbClr val="FFFF00"/>
                </a:solidFill>
                <a:ea typeface="+mn-ea"/>
                <a:cs typeface="+mn-cs"/>
              </a:rPr>
              <a:t>permanente</a:t>
            </a:r>
            <a:r>
              <a:rPr lang="en-US" sz="3200" b="1" dirty="0" smtClean="0">
                <a:solidFill>
                  <a:srgbClr val="FFFF00"/>
                </a:solidFill>
                <a:ea typeface="+mn-ea"/>
                <a:cs typeface="+mn-cs"/>
              </a:rPr>
              <a:t>?)</a:t>
            </a:r>
          </a:p>
          <a:p>
            <a:pPr algn="ctr">
              <a:lnSpc>
                <a:spcPct val="90000"/>
              </a:lnSpc>
              <a:buNone/>
              <a:defRPr/>
            </a:pPr>
            <a:endParaRPr lang="en-US" sz="3200" b="1" dirty="0" smtClean="0">
              <a:solidFill>
                <a:srgbClr val="FFFF00"/>
              </a:solidFill>
              <a:ea typeface="+mn-ea"/>
              <a:cs typeface="+mn-cs"/>
            </a:endParaRPr>
          </a:p>
          <a:p>
            <a:pPr marL="914400" indent="-9144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200" dirty="0" smtClean="0">
                <a:ea typeface="+mn-ea"/>
                <a:cs typeface="+mn-cs"/>
              </a:rPr>
              <a:t>Si </a:t>
            </a:r>
            <a:r>
              <a:rPr lang="en-US" sz="3200" dirty="0" err="1" smtClean="0">
                <a:ea typeface="+mn-ea"/>
                <a:cs typeface="+mn-cs"/>
              </a:rPr>
              <a:t>Jesús</a:t>
            </a:r>
            <a:r>
              <a:rPr lang="en-US" sz="3200" dirty="0" smtClean="0">
                <a:ea typeface="+mn-ea"/>
                <a:cs typeface="+mn-cs"/>
              </a:rPr>
              <a:t> lo </a:t>
            </a:r>
            <a:r>
              <a:rPr lang="en-US" sz="3200" dirty="0" err="1" smtClean="0">
                <a:ea typeface="+mn-ea"/>
                <a:cs typeface="+mn-cs"/>
              </a:rPr>
              <a:t>hace</a:t>
            </a:r>
            <a:r>
              <a:rPr lang="en-US" sz="3200" dirty="0" smtClean="0">
                <a:ea typeface="+mn-ea"/>
                <a:cs typeface="+mn-cs"/>
              </a:rPr>
              <a:t> o dice, </a:t>
            </a:r>
            <a:r>
              <a:rPr lang="en-US" sz="3200" dirty="0" err="1" smtClean="0">
                <a:ea typeface="+mn-ea"/>
                <a:cs typeface="+mn-cs"/>
              </a:rPr>
              <a:t>debemos</a:t>
            </a:r>
            <a:r>
              <a:rPr lang="en-US" sz="3200" dirty="0" smtClean="0">
                <a:ea typeface="+mn-ea"/>
                <a:cs typeface="+mn-cs"/>
              </a:rPr>
              <a:t> </a:t>
            </a:r>
            <a:r>
              <a:rPr lang="en-US" sz="3200" dirty="0" err="1" smtClean="0">
                <a:ea typeface="+mn-ea"/>
                <a:cs typeface="+mn-cs"/>
              </a:rPr>
              <a:t>intentar</a:t>
            </a:r>
            <a:r>
              <a:rPr lang="en-US" sz="3200" dirty="0" smtClean="0">
                <a:ea typeface="+mn-ea"/>
                <a:cs typeface="+mn-cs"/>
              </a:rPr>
              <a:t> </a:t>
            </a:r>
            <a:r>
              <a:rPr lang="en-US" sz="3200" dirty="0" err="1" smtClean="0">
                <a:ea typeface="+mn-ea"/>
                <a:cs typeface="+mn-cs"/>
              </a:rPr>
              <a:t>imitarlo</a:t>
            </a:r>
            <a:r>
              <a:rPr lang="en-US" sz="3200" dirty="0" smtClean="0">
                <a:ea typeface="+mn-ea"/>
                <a:cs typeface="+mn-cs"/>
              </a:rPr>
              <a:t>.</a:t>
            </a:r>
          </a:p>
          <a:p>
            <a:pPr marL="914400" indent="-9144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200" dirty="0" smtClean="0"/>
              <a:t>Si </a:t>
            </a:r>
            <a:r>
              <a:rPr lang="en-US" sz="3200" dirty="0" err="1" smtClean="0"/>
              <a:t>parece</a:t>
            </a:r>
            <a:r>
              <a:rPr lang="en-US" sz="3200" dirty="0" smtClean="0"/>
              <a:t> que </a:t>
            </a:r>
            <a:r>
              <a:rPr lang="en-US" sz="3200" dirty="0" err="1" smtClean="0"/>
              <a:t>es</a:t>
            </a:r>
            <a:r>
              <a:rPr lang="en-US" sz="3200" dirty="0" smtClean="0"/>
              <a:t> para </a:t>
            </a:r>
            <a:r>
              <a:rPr lang="en-US" sz="3200" dirty="0" err="1" smtClean="0"/>
              <a:t>una</a:t>
            </a:r>
            <a:r>
              <a:rPr lang="en-US" sz="3200" dirty="0" smtClean="0"/>
              <a:t> persona, </a:t>
            </a:r>
            <a:r>
              <a:rPr lang="en-US" sz="3200" dirty="0" err="1" smtClean="0"/>
              <a:t>una</a:t>
            </a:r>
            <a:r>
              <a:rPr lang="en-US" sz="3200" dirty="0" smtClean="0"/>
              <a:t> </a:t>
            </a:r>
            <a:r>
              <a:rPr lang="en-US" sz="3200" dirty="0" err="1" smtClean="0"/>
              <a:t>iglesia</a:t>
            </a:r>
            <a:r>
              <a:rPr lang="en-US" sz="3200" dirty="0" smtClean="0"/>
              <a:t>, un </a:t>
            </a:r>
            <a:r>
              <a:rPr lang="en-US" sz="3200" dirty="0" err="1" smtClean="0"/>
              <a:t>tiempo</a:t>
            </a:r>
            <a:r>
              <a:rPr lang="en-US" sz="3200" dirty="0" smtClean="0"/>
              <a:t>—</a:t>
            </a:r>
            <a:r>
              <a:rPr lang="en-US" sz="3200" dirty="0" err="1" smtClean="0"/>
              <a:t>probablemente</a:t>
            </a:r>
            <a:r>
              <a:rPr lang="en-US" sz="3200" dirty="0" smtClean="0"/>
              <a:t> no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mandamiento</a:t>
            </a:r>
            <a:r>
              <a:rPr lang="en-US" sz="3200" dirty="0" smtClean="0"/>
              <a:t> para </a:t>
            </a:r>
            <a:r>
              <a:rPr lang="en-US" sz="3200" dirty="0" err="1" smtClean="0"/>
              <a:t>nosotros</a:t>
            </a:r>
            <a:r>
              <a:rPr lang="en-US" sz="3200" dirty="0" smtClean="0"/>
              <a:t>.</a:t>
            </a:r>
          </a:p>
          <a:p>
            <a:pPr marL="914400" indent="-9144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200" dirty="0" smtClean="0">
                <a:ea typeface="+mn-ea"/>
                <a:cs typeface="+mn-cs"/>
              </a:rPr>
              <a:t>Si no hay nada </a:t>
            </a:r>
            <a:r>
              <a:rPr lang="en-US" sz="3200" dirty="0" err="1" smtClean="0">
                <a:ea typeface="+mn-ea"/>
                <a:cs typeface="+mn-cs"/>
              </a:rPr>
              <a:t>bueno</a:t>
            </a:r>
            <a:r>
              <a:rPr lang="en-US" sz="3200" dirty="0" smtClean="0">
                <a:ea typeface="+mn-ea"/>
                <a:cs typeface="+mn-cs"/>
              </a:rPr>
              <a:t> </a:t>
            </a:r>
            <a:r>
              <a:rPr lang="en-US" sz="3200" dirty="0" err="1" smtClean="0">
                <a:ea typeface="+mn-ea"/>
                <a:cs typeface="+mn-cs"/>
              </a:rPr>
              <a:t>en</a:t>
            </a:r>
            <a:r>
              <a:rPr lang="en-US" sz="3200" dirty="0" smtClean="0">
                <a:ea typeface="+mn-ea"/>
                <a:cs typeface="+mn-cs"/>
              </a:rPr>
              <a:t> la </a:t>
            </a:r>
            <a:r>
              <a:rPr lang="en-US" sz="3200" dirty="0" err="1" smtClean="0">
                <a:ea typeface="+mn-ea"/>
                <a:cs typeface="+mn-cs"/>
              </a:rPr>
              <a:t>Biblia</a:t>
            </a:r>
            <a:r>
              <a:rPr lang="en-US" sz="3200" dirty="0" smtClean="0">
                <a:ea typeface="+mn-ea"/>
                <a:cs typeface="+mn-cs"/>
              </a:rPr>
              <a:t> </a:t>
            </a:r>
            <a:r>
              <a:rPr lang="en-US" sz="3200" dirty="0" err="1" smtClean="0">
                <a:ea typeface="+mn-ea"/>
                <a:cs typeface="+mn-cs"/>
              </a:rPr>
              <a:t>acerca</a:t>
            </a:r>
            <a:r>
              <a:rPr lang="en-US" sz="3200" dirty="0" smtClean="0">
                <a:ea typeface="+mn-ea"/>
                <a:cs typeface="+mn-cs"/>
              </a:rPr>
              <a:t> del </a:t>
            </a:r>
            <a:r>
              <a:rPr lang="en-US" sz="3200" dirty="0" err="1" smtClean="0">
                <a:ea typeface="+mn-ea"/>
                <a:cs typeface="+mn-cs"/>
              </a:rPr>
              <a:t>tema</a:t>
            </a:r>
            <a:r>
              <a:rPr lang="en-US" sz="3200" dirty="0" smtClean="0">
                <a:ea typeface="+mn-ea"/>
                <a:cs typeface="+mn-cs"/>
              </a:rPr>
              <a:t>, </a:t>
            </a:r>
            <a:r>
              <a:rPr lang="en-US" sz="3200" dirty="0" err="1" smtClean="0">
                <a:ea typeface="+mn-ea"/>
                <a:cs typeface="+mn-cs"/>
              </a:rPr>
              <a:t>probablemente</a:t>
            </a:r>
            <a:r>
              <a:rPr lang="en-US" sz="3200" dirty="0" smtClean="0">
                <a:ea typeface="+mn-ea"/>
                <a:cs typeface="+mn-cs"/>
              </a:rPr>
              <a:t> no </a:t>
            </a:r>
            <a:r>
              <a:rPr lang="en-US" sz="3200" dirty="0" err="1" smtClean="0">
                <a:ea typeface="+mn-ea"/>
                <a:cs typeface="+mn-cs"/>
              </a:rPr>
              <a:t>debemos</a:t>
            </a:r>
            <a:r>
              <a:rPr lang="en-US" sz="3200" dirty="0" smtClean="0">
                <a:ea typeface="+mn-ea"/>
                <a:cs typeface="+mn-cs"/>
              </a:rPr>
              <a:t> </a:t>
            </a:r>
            <a:r>
              <a:rPr lang="en-US" sz="3200" dirty="0" err="1" smtClean="0">
                <a:ea typeface="+mn-ea"/>
                <a:cs typeface="+mn-cs"/>
              </a:rPr>
              <a:t>hacerlo</a:t>
            </a:r>
            <a:r>
              <a:rPr lang="en-US" sz="3200" dirty="0" smtClean="0">
                <a:ea typeface="+mn-ea"/>
                <a:cs typeface="+mn-cs"/>
              </a:rPr>
              <a:t>.</a:t>
            </a:r>
          </a:p>
          <a:p>
            <a:pPr marL="914400" indent="-9144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200" dirty="0" smtClean="0"/>
              <a:t>Si un </a:t>
            </a:r>
            <a:r>
              <a:rPr lang="en-US" sz="3200" dirty="0" err="1" smtClean="0"/>
              <a:t>tema</a:t>
            </a:r>
            <a:r>
              <a:rPr lang="en-US" sz="3200" dirty="0" smtClean="0"/>
              <a:t> </a:t>
            </a:r>
            <a:r>
              <a:rPr lang="en-US" sz="3200" dirty="0" err="1" smtClean="0"/>
              <a:t>tiene</a:t>
            </a:r>
            <a:r>
              <a:rPr lang="en-US" sz="3200" dirty="0" smtClean="0"/>
              <a:t> </a:t>
            </a:r>
            <a:r>
              <a:rPr lang="en-US" sz="3200" dirty="0" err="1" smtClean="0"/>
              <a:t>información</a:t>
            </a:r>
            <a:r>
              <a:rPr lang="en-US" sz="3200" dirty="0" smtClean="0"/>
              <a:t> que </a:t>
            </a:r>
            <a:r>
              <a:rPr lang="en-US" sz="3200" dirty="0" err="1" smtClean="0"/>
              <a:t>parece</a:t>
            </a:r>
            <a:r>
              <a:rPr lang="en-US" sz="3200" dirty="0" smtClean="0"/>
              <a:t> </a:t>
            </a:r>
            <a:r>
              <a:rPr lang="en-US" sz="3200" dirty="0" err="1" smtClean="0"/>
              <a:t>ser</a:t>
            </a:r>
            <a:r>
              <a:rPr lang="en-US" sz="3200" dirty="0" smtClean="0"/>
              <a:t> </a:t>
            </a:r>
            <a:r>
              <a:rPr lang="en-US" sz="3200" dirty="0" err="1" smtClean="0"/>
              <a:t>contradictorio</a:t>
            </a:r>
            <a:r>
              <a:rPr lang="en-US" sz="3200" dirty="0" smtClean="0"/>
              <a:t>, </a:t>
            </a:r>
            <a:r>
              <a:rPr lang="en-US" sz="3200" dirty="0" err="1" smtClean="0"/>
              <a:t>necesitamos</a:t>
            </a:r>
            <a:r>
              <a:rPr lang="en-US" sz="3200" dirty="0" smtClean="0"/>
              <a:t> </a:t>
            </a:r>
            <a:r>
              <a:rPr lang="en-US" sz="3200" dirty="0" err="1" smtClean="0"/>
              <a:t>estudiar</a:t>
            </a:r>
            <a:r>
              <a:rPr lang="en-US" sz="3200" dirty="0" smtClean="0"/>
              <a:t> </a:t>
            </a:r>
            <a:r>
              <a:rPr lang="en-US" sz="3200" dirty="0" err="1" smtClean="0"/>
              <a:t>esos</a:t>
            </a:r>
            <a:r>
              <a:rPr lang="en-US" sz="3200" dirty="0" smtClean="0"/>
              <a:t> </a:t>
            </a:r>
            <a:r>
              <a:rPr lang="en-US" sz="3200" dirty="0" err="1" smtClean="0"/>
              <a:t>pasajes</a:t>
            </a:r>
            <a:r>
              <a:rPr lang="en-US" sz="3200" dirty="0" smtClean="0"/>
              <a:t> con </a:t>
            </a:r>
            <a:r>
              <a:rPr lang="en-US" sz="3200" dirty="0" err="1" smtClean="0"/>
              <a:t>cautela</a:t>
            </a:r>
            <a:r>
              <a:rPr lang="en-US" sz="3200" dirty="0" smtClean="0"/>
              <a:t> para </a:t>
            </a:r>
            <a:r>
              <a:rPr lang="en-US" sz="3200" dirty="0" err="1" smtClean="0"/>
              <a:t>ver</a:t>
            </a:r>
            <a:r>
              <a:rPr lang="en-US" sz="3200" dirty="0" smtClean="0"/>
              <a:t> </a:t>
            </a:r>
            <a:r>
              <a:rPr lang="en-US" sz="3200" dirty="0" err="1" smtClean="0"/>
              <a:t>cómo</a:t>
            </a:r>
            <a:r>
              <a:rPr lang="en-US" sz="3200" dirty="0" smtClean="0"/>
              <a:t> </a:t>
            </a:r>
            <a:r>
              <a:rPr lang="en-US" sz="3200" dirty="0" err="1" smtClean="0"/>
              <a:t>mejor</a:t>
            </a:r>
            <a:r>
              <a:rPr lang="en-US" sz="3200" dirty="0" smtClean="0"/>
              <a:t> </a:t>
            </a:r>
            <a:r>
              <a:rPr lang="en-US" sz="3200" dirty="0" err="1" smtClean="0"/>
              <a:t>encajan</a:t>
            </a:r>
            <a:r>
              <a:rPr lang="en-US" sz="3200" dirty="0" smtClean="0"/>
              <a:t>. </a:t>
            </a:r>
          </a:p>
          <a:p>
            <a:pPr marL="914400" indent="-9144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200" dirty="0" err="1" smtClean="0">
                <a:ea typeface="+mn-ea"/>
                <a:cs typeface="+mn-cs"/>
              </a:rPr>
              <a:t>Usar</a:t>
            </a:r>
            <a:r>
              <a:rPr lang="en-US" sz="3200" dirty="0" smtClean="0">
                <a:ea typeface="+mn-ea"/>
                <a:cs typeface="+mn-cs"/>
              </a:rPr>
              <a:t> </a:t>
            </a:r>
            <a:r>
              <a:rPr lang="en-US" sz="3200" dirty="0" err="1" smtClean="0">
                <a:ea typeface="+mn-ea"/>
                <a:cs typeface="+mn-cs"/>
              </a:rPr>
              <a:t>argumentos</a:t>
            </a:r>
            <a:r>
              <a:rPr lang="en-US" sz="3200" dirty="0" smtClean="0">
                <a:ea typeface="+mn-ea"/>
                <a:cs typeface="+mn-cs"/>
              </a:rPr>
              <a:t> </a:t>
            </a:r>
            <a:r>
              <a:rPr lang="en-US" sz="3200" dirty="0" err="1" smtClean="0">
                <a:ea typeface="+mn-ea"/>
                <a:cs typeface="+mn-cs"/>
              </a:rPr>
              <a:t>basado</a:t>
            </a:r>
            <a:r>
              <a:rPr lang="en-US" sz="3200" dirty="0" smtClean="0">
                <a:ea typeface="+mn-ea"/>
                <a:cs typeface="+mn-cs"/>
              </a:rPr>
              <a:t> </a:t>
            </a:r>
            <a:r>
              <a:rPr lang="en-US" sz="3200" dirty="0" err="1" smtClean="0">
                <a:ea typeface="+mn-ea"/>
                <a:cs typeface="+mn-cs"/>
              </a:rPr>
              <a:t>en</a:t>
            </a:r>
            <a:r>
              <a:rPr lang="en-US" sz="3200" dirty="0" smtClean="0">
                <a:ea typeface="+mn-ea"/>
                <a:cs typeface="+mn-cs"/>
              </a:rPr>
              <a:t> el </a:t>
            </a:r>
            <a:r>
              <a:rPr lang="en-US" sz="3200" dirty="0" err="1" smtClean="0">
                <a:ea typeface="+mn-ea"/>
                <a:cs typeface="+mn-cs"/>
              </a:rPr>
              <a:t>silencio</a:t>
            </a:r>
            <a:r>
              <a:rPr lang="en-US" sz="3200" dirty="0" smtClean="0">
                <a:ea typeface="+mn-ea"/>
                <a:cs typeface="+mn-cs"/>
              </a:rPr>
              <a:t> de las </a:t>
            </a:r>
            <a:r>
              <a:rPr lang="en-US" sz="3200" dirty="0" err="1" smtClean="0">
                <a:ea typeface="+mn-ea"/>
                <a:cs typeface="+mn-cs"/>
              </a:rPr>
              <a:t>escrituras</a:t>
            </a:r>
            <a:r>
              <a:rPr lang="en-US" sz="3200" dirty="0" smtClean="0"/>
              <a:t>, </a:t>
            </a:r>
            <a:r>
              <a:rPr lang="en-US" sz="3200" dirty="0" err="1" smtClean="0"/>
              <a:t>pocas</a:t>
            </a:r>
            <a:r>
              <a:rPr lang="en-US" sz="3200" dirty="0" smtClean="0"/>
              <a:t> </a:t>
            </a:r>
            <a:r>
              <a:rPr lang="en-US" sz="3200" dirty="0" err="1" smtClean="0"/>
              <a:t>veces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confiable</a:t>
            </a:r>
            <a:r>
              <a:rPr lang="en-US" sz="3200" dirty="0" smtClean="0"/>
              <a:t>—</a:t>
            </a:r>
            <a:r>
              <a:rPr lang="en-US" sz="3200" dirty="0" err="1" smtClean="0"/>
              <a:t>puede</a:t>
            </a:r>
            <a:r>
              <a:rPr lang="en-US" sz="3200" dirty="0" smtClean="0"/>
              <a:t> </a:t>
            </a:r>
            <a:r>
              <a:rPr lang="en-US" sz="3200" dirty="0" err="1" smtClean="0"/>
              <a:t>funcionar</a:t>
            </a:r>
            <a:r>
              <a:rPr lang="en-US" sz="3200" dirty="0" smtClean="0"/>
              <a:t>, o </a:t>
            </a:r>
            <a:r>
              <a:rPr lang="en-US" sz="3200" dirty="0" err="1" smtClean="0"/>
              <a:t>ser</a:t>
            </a:r>
            <a:r>
              <a:rPr lang="en-US" sz="3200" dirty="0" smtClean="0"/>
              <a:t> </a:t>
            </a:r>
            <a:r>
              <a:rPr lang="en-US" sz="3200" dirty="0" err="1" smtClean="0"/>
              <a:t>abusado</a:t>
            </a:r>
            <a:r>
              <a:rPr lang="en-US" sz="3200" dirty="0" smtClean="0"/>
              <a:t> a favor o </a:t>
            </a:r>
            <a:r>
              <a:rPr lang="en-US" sz="3200" dirty="0" err="1" smtClean="0"/>
              <a:t>en</a:t>
            </a:r>
            <a:r>
              <a:rPr lang="en-US" sz="3200" dirty="0" smtClean="0"/>
              <a:t> contra.</a:t>
            </a:r>
            <a:endParaRPr lang="en-US" sz="3200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1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¿</a:t>
            </a:r>
            <a:r>
              <a:rPr lang="en-US" sz="4000" b="1" dirty="0" err="1" smtClean="0">
                <a:solidFill>
                  <a:srgbClr val="FFFF00"/>
                </a:solidFill>
              </a:rPr>
              <a:t>Cuál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es</a:t>
            </a:r>
            <a:r>
              <a:rPr lang="en-US" sz="4000" b="1" dirty="0" smtClean="0">
                <a:solidFill>
                  <a:srgbClr val="FFFF00"/>
                </a:solidFill>
              </a:rPr>
              <a:t> el </a:t>
            </a:r>
            <a:r>
              <a:rPr lang="en-US" sz="4000" b="1" dirty="0" err="1" smtClean="0">
                <a:solidFill>
                  <a:srgbClr val="FFFF00"/>
                </a:solidFill>
              </a:rPr>
              <a:t>papel</a:t>
            </a:r>
            <a:r>
              <a:rPr lang="en-US" sz="4000" b="1" dirty="0" smtClean="0">
                <a:solidFill>
                  <a:srgbClr val="FFFF00"/>
                </a:solidFill>
              </a:rPr>
              <a:t> de la </a:t>
            </a:r>
            <a:r>
              <a:rPr lang="en-US" sz="4000" b="1" dirty="0" err="1" smtClean="0">
                <a:solidFill>
                  <a:srgbClr val="FFFF00"/>
                </a:solidFill>
              </a:rPr>
              <a:t>Biblia</a:t>
            </a:r>
            <a:r>
              <a:rPr lang="en-US" sz="4000" b="1" dirty="0" smtClean="0">
                <a:solidFill>
                  <a:srgbClr val="FFFF00"/>
                </a:solidFill>
              </a:rPr>
              <a:t> para </a:t>
            </a:r>
            <a:r>
              <a:rPr lang="en-US" sz="4000" b="1" dirty="0" err="1" smtClean="0">
                <a:solidFill>
                  <a:srgbClr val="FFFF00"/>
                </a:solidFill>
              </a:rPr>
              <a:t>nosotros</a:t>
            </a:r>
            <a:r>
              <a:rPr lang="en-US" sz="4000" b="1" dirty="0" smtClean="0">
                <a:solidFill>
                  <a:srgbClr val="FFFF00"/>
                </a:solidFill>
              </a:rPr>
              <a:t> hoy?</a:t>
            </a:r>
          </a:p>
          <a:p>
            <a:pPr marL="914400" indent="-914400">
              <a:lnSpc>
                <a:spcPct val="90000"/>
              </a:lnSpc>
              <a:buFont typeface="+mj-lt"/>
              <a:buAutoNum type="arabicPeriod"/>
              <a:defRPr/>
            </a:pPr>
            <a:endParaRPr lang="en-US" sz="4000" dirty="0" smtClean="0"/>
          </a:p>
          <a:p>
            <a:pPr marL="914400" indent="-9144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4000" dirty="0" smtClean="0"/>
              <a:t>La </a:t>
            </a:r>
            <a:r>
              <a:rPr lang="en-US" sz="4000" dirty="0" err="1" smtClean="0"/>
              <a:t>Biblia</a:t>
            </a:r>
            <a:r>
              <a:rPr lang="en-US" sz="4000" dirty="0" smtClean="0"/>
              <a:t> </a:t>
            </a:r>
            <a:r>
              <a:rPr lang="en-US" sz="4000" dirty="0" err="1" smtClean="0"/>
              <a:t>nos</a:t>
            </a:r>
            <a:r>
              <a:rPr lang="en-US" sz="4000" dirty="0" smtClean="0"/>
              <a:t> dirige al que </a:t>
            </a:r>
            <a:r>
              <a:rPr lang="en-US" sz="4000" dirty="0" err="1" smtClean="0"/>
              <a:t>nos</a:t>
            </a:r>
            <a:r>
              <a:rPr lang="en-US" sz="4000" dirty="0" smtClean="0"/>
              <a:t> </a:t>
            </a:r>
            <a:r>
              <a:rPr lang="en-US" sz="4000" dirty="0" err="1" smtClean="0"/>
              <a:t>salva</a:t>
            </a:r>
            <a:r>
              <a:rPr lang="en-US" sz="4000" dirty="0" smtClean="0"/>
              <a:t>.</a:t>
            </a:r>
          </a:p>
          <a:p>
            <a:pPr marL="914400" indent="-9144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4000" dirty="0" err="1" smtClean="0"/>
              <a:t>Es</a:t>
            </a:r>
            <a:r>
              <a:rPr lang="en-US" sz="4000" dirty="0" smtClean="0"/>
              <a:t> la Palabra </a:t>
            </a:r>
            <a:r>
              <a:rPr lang="en-US" sz="4000" dirty="0" err="1" smtClean="0"/>
              <a:t>inspirada</a:t>
            </a:r>
            <a:r>
              <a:rPr lang="en-US" sz="4000" dirty="0" smtClean="0"/>
              <a:t> de Dios, </a:t>
            </a:r>
            <a:r>
              <a:rPr lang="en-US" sz="4000" dirty="0" err="1" smtClean="0"/>
              <a:t>útil</a:t>
            </a:r>
            <a:r>
              <a:rPr lang="en-US" sz="4000" dirty="0" smtClean="0"/>
              <a:t> para </a:t>
            </a:r>
            <a:r>
              <a:rPr lang="en-US" sz="4000" dirty="0" err="1" smtClean="0"/>
              <a:t>instrucción</a:t>
            </a:r>
            <a:r>
              <a:rPr lang="en-US" sz="4000" dirty="0" smtClean="0"/>
              <a:t> </a:t>
            </a:r>
            <a:r>
              <a:rPr lang="en-US" sz="4000" dirty="0" err="1" smtClean="0"/>
              <a:t>en</a:t>
            </a:r>
            <a:r>
              <a:rPr lang="en-US" sz="4000" dirty="0" smtClean="0"/>
              <a:t> la </a:t>
            </a:r>
            <a:r>
              <a:rPr lang="en-US" sz="4000" dirty="0" err="1" smtClean="0"/>
              <a:t>justicia</a:t>
            </a:r>
            <a:r>
              <a:rPr lang="en-US" sz="4000" dirty="0" smtClean="0"/>
              <a:t> y la </a:t>
            </a:r>
            <a:r>
              <a:rPr lang="en-US" sz="4000" dirty="0" err="1" smtClean="0"/>
              <a:t>vida</a:t>
            </a:r>
            <a:r>
              <a:rPr lang="en-US" sz="4000" dirty="0" smtClean="0"/>
              <a:t>.</a:t>
            </a:r>
          </a:p>
          <a:p>
            <a:pPr marL="914400" indent="-9144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4000" dirty="0" smtClean="0"/>
              <a:t>Nos </a:t>
            </a:r>
            <a:r>
              <a:rPr lang="en-US" sz="4000" dirty="0" err="1" smtClean="0"/>
              <a:t>muestra</a:t>
            </a:r>
            <a:r>
              <a:rPr lang="en-US" sz="4000" dirty="0" smtClean="0"/>
              <a:t> </a:t>
            </a:r>
            <a:r>
              <a:rPr lang="en-US" sz="4000" dirty="0" err="1" smtClean="0"/>
              <a:t>ejemplos</a:t>
            </a:r>
            <a:r>
              <a:rPr lang="en-US" sz="4000" dirty="0" smtClean="0"/>
              <a:t> de la </a:t>
            </a:r>
            <a:r>
              <a:rPr lang="en-US" sz="4000" dirty="0" err="1" smtClean="0"/>
              <a:t>relación</a:t>
            </a:r>
            <a:r>
              <a:rPr lang="en-US" sz="4000" dirty="0" smtClean="0"/>
              <a:t> que </a:t>
            </a:r>
            <a:r>
              <a:rPr lang="en-US" sz="4000" dirty="0" err="1" smtClean="0"/>
              <a:t>otros</a:t>
            </a:r>
            <a:r>
              <a:rPr lang="en-US" sz="4000" dirty="0" smtClean="0"/>
              <a:t> </a:t>
            </a:r>
            <a:r>
              <a:rPr lang="en-US" sz="4000" dirty="0" err="1" smtClean="0"/>
              <a:t>tienen</a:t>
            </a:r>
            <a:r>
              <a:rPr lang="en-US" sz="4000" dirty="0" smtClean="0"/>
              <a:t> con Dios--</a:t>
            </a:r>
            <a:r>
              <a:rPr lang="en-US" sz="4000" dirty="0" err="1" smtClean="0"/>
              <a:t>éxitos</a:t>
            </a:r>
            <a:r>
              <a:rPr lang="en-US" sz="4000" dirty="0" smtClean="0"/>
              <a:t> y </a:t>
            </a:r>
            <a:r>
              <a:rPr lang="en-US" sz="4000" dirty="0" err="1" smtClean="0"/>
              <a:t>fracasos</a:t>
            </a:r>
            <a:r>
              <a:rPr lang="en-US" sz="4000" dirty="0" smtClean="0"/>
              <a:t>. </a:t>
            </a:r>
            <a:endParaRPr lang="en-US" sz="4000" dirty="0"/>
          </a:p>
          <a:p>
            <a:pPr marL="914400" indent="-914400">
              <a:lnSpc>
                <a:spcPct val="90000"/>
              </a:lnSpc>
              <a:buFont typeface="+mj-lt"/>
              <a:buAutoNum type="arabicPeriod"/>
              <a:defRPr/>
            </a:pPr>
            <a:endParaRPr lang="en-US" sz="4000" dirty="0" smtClean="0"/>
          </a:p>
          <a:p>
            <a:pPr marL="914400" indent="-914400">
              <a:lnSpc>
                <a:spcPct val="90000"/>
              </a:lnSpc>
              <a:buFont typeface="+mj-lt"/>
              <a:buAutoNum type="arabicPeriod"/>
              <a:defRPr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5417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en-US" altLang="en-US" sz="3600" dirty="0">
              <a:latin typeface="Cambria" charset="0"/>
              <a:ea typeface="Cambria" charset="0"/>
              <a:cs typeface="Cambria" charset="0"/>
            </a:endParaRPr>
          </a:p>
          <a:p>
            <a:pPr algn="ctr">
              <a:buFontTx/>
              <a:buNone/>
              <a:defRPr/>
            </a:pP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Al final, lo que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realmente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importa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esto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:</a:t>
            </a:r>
          </a:p>
          <a:p>
            <a:pPr algn="ctr">
              <a:buFontTx/>
              <a:buNone/>
              <a:defRPr/>
            </a:pPr>
            <a:endParaRPr lang="en-US" altLang="en-US" sz="3600" dirty="0">
              <a:latin typeface="Cambria" charset="0"/>
              <a:ea typeface="Cambria" charset="0"/>
              <a:cs typeface="Cambria" charset="0"/>
            </a:endParaRPr>
          </a:p>
          <a:p>
            <a:pPr algn="ctr">
              <a:buFontTx/>
              <a:buNone/>
              <a:defRPr/>
            </a:pP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No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tienes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que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aceptar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pensar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, o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hacer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nada de lo que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yo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u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otro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te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dice.</a:t>
            </a:r>
          </a:p>
          <a:p>
            <a:pPr algn="ctr">
              <a:buFontTx/>
              <a:buNone/>
              <a:defRPr/>
            </a:pPr>
            <a:endParaRPr lang="en-US" altLang="en-US" sz="3600" dirty="0">
              <a:latin typeface="Cambria" charset="0"/>
              <a:ea typeface="Cambria" charset="0"/>
              <a:cs typeface="Cambria" charset="0"/>
            </a:endParaRPr>
          </a:p>
          <a:p>
            <a:pPr algn="ctr">
              <a:buFontTx/>
              <a:buNone/>
              <a:defRPr/>
            </a:pP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Pero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si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vas a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aceptar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a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rechazar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algo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examínalo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3600" dirty="0" err="1">
                <a:latin typeface="Cambria" charset="0"/>
                <a:ea typeface="Cambria" charset="0"/>
                <a:cs typeface="Cambria" charset="0"/>
              </a:rPr>
              <a:t>sinceramente</a:t>
            </a:r>
            <a:r>
              <a:rPr lang="en-US" altLang="en-US" sz="3600" dirty="0">
                <a:latin typeface="Cambria" charset="0"/>
                <a:ea typeface="Cambria" charset="0"/>
                <a:cs typeface="Cambria" charset="0"/>
              </a:rPr>
              <a:t> primero.  </a:t>
            </a:r>
            <a:endParaRPr lang="en-US" altLang="en-US" sz="3600" dirty="0" smtClean="0">
              <a:latin typeface="Cambria" charset="0"/>
              <a:ea typeface="Cambria" charset="0"/>
              <a:cs typeface="Cambria" charset="0"/>
            </a:endParaRPr>
          </a:p>
          <a:p>
            <a:pPr algn="ctr">
              <a:buFontTx/>
              <a:buNone/>
              <a:defRPr/>
            </a:pPr>
            <a:endParaRPr lang="en-US" altLang="en-US" sz="3600" dirty="0">
              <a:latin typeface="Cambria" charset="0"/>
              <a:ea typeface="Cambria" charset="0"/>
              <a:cs typeface="Cambria" charset="0"/>
            </a:endParaRPr>
          </a:p>
          <a:p>
            <a:pPr algn="ctr">
              <a:buFontTx/>
              <a:buNone/>
              <a:defRPr/>
            </a:pPr>
            <a:endParaRPr lang="en-US" altLang="en-US" sz="3600" dirty="0">
              <a:latin typeface="Cambria" charset="0"/>
              <a:ea typeface="Cambria" charset="0"/>
              <a:cs typeface="Cambria" charset="0"/>
            </a:endParaRPr>
          </a:p>
          <a:p>
            <a:pPr algn="ctr">
              <a:buFontTx/>
              <a:buNone/>
              <a:defRPr/>
            </a:pPr>
            <a:endParaRPr lang="en-US" altLang="en-US" sz="3600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1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altLang="en-US" sz="8800">
                <a:latin typeface="Cambria" charset="0"/>
                <a:ea typeface="Cambria" charset="0"/>
                <a:cs typeface="Cambria" charset="0"/>
              </a:rPr>
              <a:t>El Cristianismo es…</a:t>
            </a:r>
          </a:p>
          <a:p>
            <a:pPr algn="ctr">
              <a:buFontTx/>
              <a:buNone/>
              <a:defRPr/>
            </a:pPr>
            <a:endParaRPr lang="en-US" altLang="en-US" sz="8800" b="1">
              <a:latin typeface="Cambria" charset="0"/>
              <a:ea typeface="Cambria" charset="0"/>
              <a:cs typeface="Cambria" charset="0"/>
            </a:endParaRPr>
          </a:p>
          <a:p>
            <a:pPr algn="ctr">
              <a:buFontTx/>
              <a:buNone/>
              <a:defRPr/>
            </a:pPr>
            <a:r>
              <a:rPr lang="es-ES_tradnl" altLang="en-US" sz="8800">
                <a:latin typeface="Cambria" charset="0"/>
                <a:ea typeface="Cambria" charset="0"/>
                <a:cs typeface="Cambria" charset="0"/>
              </a:rPr>
              <a:t>¡¡CRISTO!!</a:t>
            </a:r>
          </a:p>
        </p:txBody>
      </p:sp>
    </p:spTree>
    <p:extLst>
      <p:ext uri="{BB962C8B-B14F-4D97-AF65-F5344CB8AC3E}">
        <p14:creationId xmlns:p14="http://schemas.microsoft.com/office/powerpoint/2010/main" val="174089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s-ES" altLang="en-US" sz="8800" dirty="0" smtClean="0">
                <a:latin typeface="Cambria" charset="0"/>
                <a:ea typeface="Cambria" charset="0"/>
                <a:cs typeface="Cambria" charset="0"/>
              </a:rPr>
              <a:t>Máquina de tiempo</a:t>
            </a:r>
          </a:p>
          <a:p>
            <a:pPr algn="ctr">
              <a:buFontTx/>
              <a:buNone/>
              <a:defRPr/>
            </a:pPr>
            <a:r>
              <a:rPr lang="es-ES" altLang="en-US" sz="8800" dirty="0" smtClean="0">
                <a:latin typeface="Cambria" charset="0"/>
                <a:ea typeface="Cambria" charset="0"/>
                <a:cs typeface="Cambria" charset="0"/>
              </a:rPr>
              <a:t>46 DC</a:t>
            </a:r>
            <a:endParaRPr lang="es-ES_tradnl" altLang="en-US" sz="8800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charset="2"/>
              <a:buNone/>
              <a:defRPr/>
            </a:pPr>
            <a:r>
              <a:rPr lang="en-US" altLang="en-US" sz="40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Jerónimo</a:t>
            </a:r>
            <a:endParaRPr lang="en-US" altLang="en-US" sz="4000" b="1" dirty="0">
              <a:solidFill>
                <a:srgbClr val="FFFF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altLang="en-US" sz="4000" dirty="0"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>
                <a:latin typeface="Cambria" charset="0"/>
                <a:ea typeface="Cambria" charset="0"/>
                <a:cs typeface="Cambria" charset="0"/>
              </a:rPr>
              <a:t>El </a:t>
            </a:r>
            <a:r>
              <a:rPr lang="en-US" altLang="en-US" sz="4000" dirty="0" err="1">
                <a:latin typeface="Cambria" charset="0"/>
                <a:ea typeface="Cambria" charset="0"/>
                <a:cs typeface="Cambria" charset="0"/>
              </a:rPr>
              <a:t>año</a:t>
            </a:r>
            <a:r>
              <a:rPr lang="en-US" altLang="en-US" sz="40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4000" dirty="0" err="1"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US" altLang="en-US" sz="4000" dirty="0">
                <a:latin typeface="Cambria" charset="0"/>
                <a:ea typeface="Cambria" charset="0"/>
                <a:cs typeface="Cambria" charset="0"/>
              </a:rPr>
              <a:t> 46 DC—</a:t>
            </a:r>
            <a:r>
              <a:rPr lang="en-US" altLang="en-US" sz="4000" dirty="0" err="1">
                <a:latin typeface="Cambria" charset="0"/>
                <a:ea typeface="Cambria" charset="0"/>
                <a:cs typeface="Cambria" charset="0"/>
              </a:rPr>
              <a:t>unos</a:t>
            </a:r>
            <a:r>
              <a:rPr lang="en-US" altLang="en-US" sz="4000" dirty="0">
                <a:latin typeface="Cambria" charset="0"/>
                <a:ea typeface="Cambria" charset="0"/>
                <a:cs typeface="Cambria" charset="0"/>
              </a:rPr>
              <a:t> 13 </a:t>
            </a:r>
            <a:r>
              <a:rPr lang="en-US" altLang="en-US" sz="4000" dirty="0" err="1">
                <a:latin typeface="Cambria" charset="0"/>
                <a:ea typeface="Cambria" charset="0"/>
                <a:cs typeface="Cambria" charset="0"/>
              </a:rPr>
              <a:t>años</a:t>
            </a:r>
            <a:r>
              <a:rPr lang="en-US" altLang="en-US" sz="40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4000" dirty="0" err="1">
                <a:latin typeface="Cambria" charset="0"/>
                <a:ea typeface="Cambria" charset="0"/>
                <a:cs typeface="Cambria" charset="0"/>
              </a:rPr>
              <a:t>después</a:t>
            </a:r>
            <a:r>
              <a:rPr lang="en-US" altLang="en-US" sz="4000" dirty="0">
                <a:latin typeface="Cambria" charset="0"/>
                <a:ea typeface="Cambria" charset="0"/>
                <a:cs typeface="Cambria" charset="0"/>
              </a:rPr>
              <a:t> de la </a:t>
            </a:r>
            <a:r>
              <a:rPr lang="en-US" altLang="en-US" sz="4000" dirty="0" err="1">
                <a:latin typeface="Cambria" charset="0"/>
                <a:ea typeface="Cambria" charset="0"/>
                <a:cs typeface="Cambria" charset="0"/>
              </a:rPr>
              <a:t>muerte</a:t>
            </a:r>
            <a:r>
              <a:rPr lang="en-US" altLang="en-US" sz="4000" dirty="0">
                <a:latin typeface="Cambria" charset="0"/>
                <a:ea typeface="Cambria" charset="0"/>
                <a:cs typeface="Cambria" charset="0"/>
              </a:rPr>
              <a:t> y </a:t>
            </a:r>
            <a:r>
              <a:rPr lang="en-US" altLang="en-US" sz="4000" dirty="0" err="1">
                <a:latin typeface="Cambria" charset="0"/>
                <a:ea typeface="Cambria" charset="0"/>
                <a:cs typeface="Cambria" charset="0"/>
              </a:rPr>
              <a:t>resurrección</a:t>
            </a:r>
            <a:r>
              <a:rPr lang="en-US" altLang="en-US" sz="4000" dirty="0">
                <a:latin typeface="Cambria" charset="0"/>
                <a:ea typeface="Cambria" charset="0"/>
                <a:cs typeface="Cambria" charset="0"/>
              </a:rPr>
              <a:t> de Cristo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 err="1">
                <a:latin typeface="Cambria" charset="0"/>
                <a:ea typeface="Cambria" charset="0"/>
                <a:cs typeface="Cambria" charset="0"/>
              </a:rPr>
              <a:t>Jerónimo</a:t>
            </a:r>
            <a:r>
              <a:rPr lang="en-US" altLang="en-US" sz="40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4000" dirty="0" err="1"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US" altLang="en-US" sz="40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4000" dirty="0" err="1">
                <a:latin typeface="Cambria" charset="0"/>
                <a:ea typeface="Cambria" charset="0"/>
                <a:cs typeface="Cambria" charset="0"/>
              </a:rPr>
              <a:t>gentil</a:t>
            </a:r>
            <a:r>
              <a:rPr lang="en-US" altLang="en-US" sz="40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4000" dirty="0" err="1"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altLang="en-US" sz="40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4000" dirty="0" err="1">
                <a:latin typeface="Cambria" charset="0"/>
                <a:ea typeface="Cambria" charset="0"/>
                <a:cs typeface="Cambria" charset="0"/>
              </a:rPr>
              <a:t>trasfondo</a:t>
            </a:r>
            <a:r>
              <a:rPr lang="en-US" altLang="en-US" sz="4000" dirty="0">
                <a:latin typeface="Cambria" charset="0"/>
                <a:ea typeface="Cambria" charset="0"/>
                <a:cs typeface="Cambria" charset="0"/>
              </a:rPr>
              <a:t> y </a:t>
            </a:r>
            <a:r>
              <a:rPr lang="en-US" altLang="en-US" sz="4000" dirty="0" err="1">
                <a:latin typeface="Cambria" charset="0"/>
                <a:ea typeface="Cambria" charset="0"/>
                <a:cs typeface="Cambria" charset="0"/>
              </a:rPr>
              <a:t>práctica</a:t>
            </a:r>
            <a:endParaRPr lang="en-US" altLang="en-US" sz="4000" dirty="0"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 err="1"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US" altLang="en-US" sz="40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4000" dirty="0" err="1">
                <a:latin typeface="Cambria" charset="0"/>
                <a:ea typeface="Cambria" charset="0"/>
                <a:cs typeface="Cambria" charset="0"/>
              </a:rPr>
              <a:t>obrero</a:t>
            </a:r>
            <a:r>
              <a:rPr lang="en-US" altLang="en-US" sz="40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4000" dirty="0" err="1">
                <a:latin typeface="Cambria" charset="0"/>
                <a:ea typeface="Cambria" charset="0"/>
                <a:cs typeface="Cambria" charset="0"/>
              </a:rPr>
              <a:t>común</a:t>
            </a:r>
            <a:r>
              <a:rPr lang="en-US" altLang="en-US" sz="4000" dirty="0">
                <a:latin typeface="Cambria" charset="0"/>
                <a:ea typeface="Cambria" charset="0"/>
                <a:cs typeface="Cambria" charset="0"/>
              </a:rPr>
              <a:t>.</a:t>
            </a:r>
            <a:endParaRPr lang="en-US" altLang="en-US" sz="4000" b="1" dirty="0"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>
                <a:latin typeface="Cambria" charset="0"/>
                <a:ea typeface="Cambria" charset="0"/>
                <a:cs typeface="Cambria" charset="0"/>
              </a:rPr>
              <a:t>Vive </a:t>
            </a:r>
            <a:r>
              <a:rPr lang="en-US" altLang="en-US" sz="4000" dirty="0" err="1"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altLang="en-US" sz="4000" dirty="0">
                <a:latin typeface="Cambria" charset="0"/>
                <a:ea typeface="Cambria" charset="0"/>
                <a:cs typeface="Cambria" charset="0"/>
              </a:rPr>
              <a:t> la ciudad de </a:t>
            </a:r>
            <a:r>
              <a:rPr lang="en-US" altLang="en-US" sz="4000" dirty="0" err="1">
                <a:latin typeface="Cambria" charset="0"/>
                <a:ea typeface="Cambria" charset="0"/>
                <a:cs typeface="Cambria" charset="0"/>
              </a:rPr>
              <a:t>Gordion</a:t>
            </a:r>
            <a:r>
              <a:rPr lang="en-US" altLang="en-US" sz="40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4000" dirty="0" err="1"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altLang="en-US" sz="40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en-US" sz="4000" dirty="0" err="1">
                <a:latin typeface="Cambria" charset="0"/>
                <a:ea typeface="Cambria" charset="0"/>
                <a:cs typeface="Cambria" charset="0"/>
              </a:rPr>
              <a:t>Galacia</a:t>
            </a:r>
            <a:r>
              <a:rPr lang="en-US" altLang="en-US" sz="4000" dirty="0" smtClean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4000" dirty="0"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4000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39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-Point Star 5"/>
          <p:cNvSpPr>
            <a:spLocks/>
          </p:cNvSpPr>
          <p:nvPr/>
        </p:nvSpPr>
        <p:spPr bwMode="auto">
          <a:xfrm>
            <a:off x="7162800" y="1143000"/>
            <a:ext cx="381000" cy="381000"/>
          </a:xfrm>
          <a:custGeom>
            <a:avLst/>
            <a:gdLst>
              <a:gd name="T0" fmla="*/ 0 w 381000"/>
              <a:gd name="T1" fmla="*/ 145529 h 381000"/>
              <a:gd name="T2" fmla="*/ 145530 w 381000"/>
              <a:gd name="T3" fmla="*/ 145530 h 381000"/>
              <a:gd name="T4" fmla="*/ 190500 w 381000"/>
              <a:gd name="T5" fmla="*/ 0 h 381000"/>
              <a:gd name="T6" fmla="*/ 235470 w 381000"/>
              <a:gd name="T7" fmla="*/ 145530 h 381000"/>
              <a:gd name="T8" fmla="*/ 381000 w 381000"/>
              <a:gd name="T9" fmla="*/ 145529 h 381000"/>
              <a:gd name="T10" fmla="*/ 263263 w 381000"/>
              <a:gd name="T11" fmla="*/ 235470 h 381000"/>
              <a:gd name="T12" fmla="*/ 308235 w 381000"/>
              <a:gd name="T13" fmla="*/ 380999 h 381000"/>
              <a:gd name="T14" fmla="*/ 190500 w 381000"/>
              <a:gd name="T15" fmla="*/ 291056 h 381000"/>
              <a:gd name="T16" fmla="*/ 72765 w 381000"/>
              <a:gd name="T17" fmla="*/ 380999 h 381000"/>
              <a:gd name="T18" fmla="*/ 117737 w 381000"/>
              <a:gd name="T19" fmla="*/ 235470 h 381000"/>
              <a:gd name="T20" fmla="*/ 0 w 381000"/>
              <a:gd name="T21" fmla="*/ 145529 h 381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1000" h="381000">
                <a:moveTo>
                  <a:pt x="0" y="145529"/>
                </a:moveTo>
                <a:lnTo>
                  <a:pt x="145530" y="145530"/>
                </a:lnTo>
                <a:lnTo>
                  <a:pt x="190500" y="0"/>
                </a:lnTo>
                <a:lnTo>
                  <a:pt x="235470" y="145530"/>
                </a:lnTo>
                <a:lnTo>
                  <a:pt x="381000" y="145529"/>
                </a:lnTo>
                <a:lnTo>
                  <a:pt x="263263" y="235470"/>
                </a:lnTo>
                <a:lnTo>
                  <a:pt x="308235" y="380999"/>
                </a:lnTo>
                <a:lnTo>
                  <a:pt x="190500" y="291056"/>
                </a:lnTo>
                <a:lnTo>
                  <a:pt x="72765" y="380999"/>
                </a:lnTo>
                <a:lnTo>
                  <a:pt x="117737" y="235470"/>
                </a:lnTo>
                <a:lnTo>
                  <a:pt x="0" y="145529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00CC98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5-Point Star 7"/>
          <p:cNvSpPr>
            <a:spLocks/>
          </p:cNvSpPr>
          <p:nvPr/>
        </p:nvSpPr>
        <p:spPr bwMode="auto">
          <a:xfrm>
            <a:off x="5638800" y="381000"/>
            <a:ext cx="381000" cy="381000"/>
          </a:xfrm>
          <a:custGeom>
            <a:avLst/>
            <a:gdLst>
              <a:gd name="T0" fmla="*/ 0 w 381000"/>
              <a:gd name="T1" fmla="*/ 145529 h 381000"/>
              <a:gd name="T2" fmla="*/ 145530 w 381000"/>
              <a:gd name="T3" fmla="*/ 145530 h 381000"/>
              <a:gd name="T4" fmla="*/ 190500 w 381000"/>
              <a:gd name="T5" fmla="*/ 0 h 381000"/>
              <a:gd name="T6" fmla="*/ 235470 w 381000"/>
              <a:gd name="T7" fmla="*/ 145530 h 381000"/>
              <a:gd name="T8" fmla="*/ 381000 w 381000"/>
              <a:gd name="T9" fmla="*/ 145529 h 381000"/>
              <a:gd name="T10" fmla="*/ 263263 w 381000"/>
              <a:gd name="T11" fmla="*/ 235470 h 381000"/>
              <a:gd name="T12" fmla="*/ 308235 w 381000"/>
              <a:gd name="T13" fmla="*/ 380999 h 381000"/>
              <a:gd name="T14" fmla="*/ 190500 w 381000"/>
              <a:gd name="T15" fmla="*/ 291056 h 381000"/>
              <a:gd name="T16" fmla="*/ 72765 w 381000"/>
              <a:gd name="T17" fmla="*/ 380999 h 381000"/>
              <a:gd name="T18" fmla="*/ 117737 w 381000"/>
              <a:gd name="T19" fmla="*/ 235470 h 381000"/>
              <a:gd name="T20" fmla="*/ 0 w 381000"/>
              <a:gd name="T21" fmla="*/ 145529 h 381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1000" h="381000">
                <a:moveTo>
                  <a:pt x="0" y="145529"/>
                </a:moveTo>
                <a:lnTo>
                  <a:pt x="145530" y="145530"/>
                </a:lnTo>
                <a:lnTo>
                  <a:pt x="190500" y="0"/>
                </a:lnTo>
                <a:lnTo>
                  <a:pt x="235470" y="145530"/>
                </a:lnTo>
                <a:lnTo>
                  <a:pt x="381000" y="145529"/>
                </a:lnTo>
                <a:lnTo>
                  <a:pt x="263263" y="235470"/>
                </a:lnTo>
                <a:lnTo>
                  <a:pt x="308235" y="380999"/>
                </a:lnTo>
                <a:lnTo>
                  <a:pt x="190500" y="291056"/>
                </a:lnTo>
                <a:lnTo>
                  <a:pt x="72765" y="380999"/>
                </a:lnTo>
                <a:lnTo>
                  <a:pt x="117737" y="235470"/>
                </a:lnTo>
                <a:lnTo>
                  <a:pt x="0" y="145529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00CC98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931444" cy="6858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charset="2"/>
              <a:buNone/>
              <a:defRPr/>
            </a:pPr>
            <a:r>
              <a:rPr lang="en-US" altLang="x-none" sz="36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Preguntas</a:t>
            </a:r>
            <a:r>
              <a:rPr lang="en-US" altLang="x-none" sz="36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para </a:t>
            </a:r>
            <a:r>
              <a:rPr lang="en-US" altLang="x-none" sz="3600" b="1" dirty="0" err="1" smtClean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contestar</a:t>
            </a:r>
            <a:r>
              <a:rPr lang="en-US" altLang="x-none" sz="3600" b="1" dirty="0" smtClean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—</a:t>
            </a:r>
            <a:r>
              <a:rPr lang="en-US" altLang="x-none" sz="3600" b="1" dirty="0" err="1" smtClean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Grupo</a:t>
            </a:r>
            <a:r>
              <a:rPr lang="en-US" altLang="x-none" sz="3600" b="1" dirty="0" smtClean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1 </a:t>
            </a:r>
            <a:endParaRPr lang="en-US" altLang="x-none" sz="3600" b="1" dirty="0">
              <a:solidFill>
                <a:srgbClr val="FFFF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altLang="x-none" sz="3600" dirty="0">
              <a:latin typeface="Cambria" charset="0"/>
              <a:ea typeface="Cambria" charset="0"/>
              <a:cs typeface="Cambria" charset="0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x-none" sz="3600" dirty="0">
                <a:latin typeface="Cambria" charset="0"/>
                <a:ea typeface="Cambria" charset="0"/>
                <a:cs typeface="Cambria" charset="0"/>
              </a:rPr>
              <a:t>¿</a:t>
            </a:r>
            <a:r>
              <a:rPr lang="en-US" altLang="x-none" sz="3600" dirty="0" err="1">
                <a:latin typeface="Cambria" charset="0"/>
                <a:ea typeface="Cambria" charset="0"/>
                <a:cs typeface="Cambria" charset="0"/>
              </a:rPr>
              <a:t>Cómo</a:t>
            </a:r>
            <a:r>
              <a:rPr lang="en-US" altLang="x-none" sz="3600" dirty="0">
                <a:latin typeface="Cambria" charset="0"/>
                <a:ea typeface="Cambria" charset="0"/>
                <a:cs typeface="Cambria" charset="0"/>
              </a:rPr>
              <a:t> se </a:t>
            </a:r>
            <a:r>
              <a:rPr lang="en-US" altLang="x-none" sz="3600" dirty="0" err="1">
                <a:latin typeface="Cambria" charset="0"/>
                <a:ea typeface="Cambria" charset="0"/>
                <a:cs typeface="Cambria" charset="0"/>
              </a:rPr>
              <a:t>salva</a:t>
            </a:r>
            <a:r>
              <a:rPr lang="en-US" altLang="x-none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x-none" sz="3600" dirty="0" err="1">
                <a:latin typeface="Cambria" charset="0"/>
                <a:ea typeface="Cambria" charset="0"/>
                <a:cs typeface="Cambria" charset="0"/>
              </a:rPr>
              <a:t>Jerónimo</a:t>
            </a:r>
            <a:r>
              <a:rPr lang="en-US" altLang="x-none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x-none" sz="3600" dirty="0" err="1"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altLang="x-none" sz="3600" dirty="0">
                <a:latin typeface="Cambria" charset="0"/>
                <a:ea typeface="Cambria" charset="0"/>
                <a:cs typeface="Cambria" charset="0"/>
              </a:rPr>
              <a:t> 46 DC?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x-none" sz="3600" dirty="0">
                <a:latin typeface="Cambria" charset="0"/>
                <a:ea typeface="Cambria" charset="0"/>
                <a:cs typeface="Cambria" charset="0"/>
              </a:rPr>
              <a:t>¿</a:t>
            </a:r>
            <a:r>
              <a:rPr lang="en-US" altLang="x-none" sz="3600" dirty="0" err="1">
                <a:latin typeface="Cambria" charset="0"/>
                <a:ea typeface="Cambria" charset="0"/>
                <a:cs typeface="Cambria" charset="0"/>
              </a:rPr>
              <a:t>Cómo</a:t>
            </a:r>
            <a:r>
              <a:rPr lang="en-US" altLang="x-none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x-none" sz="3600" dirty="0" err="1">
                <a:latin typeface="Cambria" charset="0"/>
                <a:ea typeface="Cambria" charset="0"/>
                <a:cs typeface="Cambria" charset="0"/>
              </a:rPr>
              <a:t>aprende</a:t>
            </a:r>
            <a:r>
              <a:rPr lang="en-US" altLang="x-none" sz="3600" dirty="0">
                <a:latin typeface="Cambria" charset="0"/>
                <a:ea typeface="Cambria" charset="0"/>
                <a:cs typeface="Cambria" charset="0"/>
              </a:rPr>
              <a:t> del </a:t>
            </a:r>
            <a:r>
              <a:rPr lang="en-US" altLang="x-none" sz="3600" dirty="0" err="1">
                <a:latin typeface="Cambria" charset="0"/>
                <a:ea typeface="Cambria" charset="0"/>
                <a:cs typeface="Cambria" charset="0"/>
              </a:rPr>
              <a:t>evangelio</a:t>
            </a:r>
            <a:r>
              <a:rPr lang="en-US" altLang="x-none" sz="3600" dirty="0">
                <a:latin typeface="Cambria" charset="0"/>
                <a:ea typeface="Cambria" charset="0"/>
                <a:cs typeface="Cambria" charset="0"/>
              </a:rPr>
              <a:t>?  ¿</a:t>
            </a:r>
            <a:r>
              <a:rPr lang="en-US" altLang="x-none" sz="3600" dirty="0" err="1">
                <a:latin typeface="Cambria" charset="0"/>
                <a:ea typeface="Cambria" charset="0"/>
                <a:cs typeface="Cambria" charset="0"/>
              </a:rPr>
              <a:t>Cuánto</a:t>
            </a:r>
            <a:r>
              <a:rPr lang="en-US" altLang="x-none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x-none" sz="3600" dirty="0" err="1"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US" altLang="x-none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x-none" sz="3600" dirty="0" err="1">
                <a:latin typeface="Cambria" charset="0"/>
                <a:ea typeface="Cambria" charset="0"/>
                <a:cs typeface="Cambria" charset="0"/>
              </a:rPr>
              <a:t>primera</a:t>
            </a:r>
            <a:r>
              <a:rPr lang="en-US" altLang="x-none" sz="3600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altLang="x-none" sz="3600" dirty="0" err="1">
                <a:latin typeface="Cambria" charset="0"/>
                <a:ea typeface="Cambria" charset="0"/>
                <a:cs typeface="Cambria" charset="0"/>
              </a:rPr>
              <a:t>segunda</a:t>
            </a:r>
            <a:r>
              <a:rPr lang="en-US" altLang="x-none" sz="3600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altLang="x-none" sz="3600" dirty="0" err="1">
                <a:latin typeface="Cambria" charset="0"/>
                <a:ea typeface="Cambria" charset="0"/>
                <a:cs typeface="Cambria" charset="0"/>
              </a:rPr>
              <a:t>tercera</a:t>
            </a:r>
            <a:r>
              <a:rPr lang="en-US" altLang="x-none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x-none" sz="3600" dirty="0" err="1">
                <a:latin typeface="Cambria" charset="0"/>
                <a:ea typeface="Cambria" charset="0"/>
                <a:cs typeface="Cambria" charset="0"/>
              </a:rPr>
              <a:t>mano</a:t>
            </a:r>
            <a:r>
              <a:rPr lang="en-US" altLang="x-none" sz="3600" dirty="0">
                <a:latin typeface="Cambria" charset="0"/>
                <a:ea typeface="Cambria" charset="0"/>
                <a:cs typeface="Cambria" charset="0"/>
              </a:rPr>
              <a:t>?  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x-none" sz="3600" dirty="0">
                <a:latin typeface="Cambria" charset="0"/>
                <a:ea typeface="Cambria" charset="0"/>
                <a:cs typeface="Cambria" charset="0"/>
              </a:rPr>
              <a:t>¿</a:t>
            </a:r>
            <a:r>
              <a:rPr lang="en-US" altLang="x-none" sz="3600" dirty="0" err="1">
                <a:latin typeface="Cambria" charset="0"/>
                <a:ea typeface="Cambria" charset="0"/>
                <a:cs typeface="Cambria" charset="0"/>
              </a:rPr>
              <a:t>Cuales</a:t>
            </a:r>
            <a:r>
              <a:rPr lang="en-US" altLang="x-none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x-none" sz="3600" dirty="0" err="1">
                <a:latin typeface="Cambria" charset="0"/>
                <a:ea typeface="Cambria" charset="0"/>
                <a:cs typeface="Cambria" charset="0"/>
              </a:rPr>
              <a:t>acciones</a:t>
            </a:r>
            <a:r>
              <a:rPr lang="en-US" altLang="x-none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x-none" sz="3600" dirty="0" err="1">
                <a:latin typeface="Cambria" charset="0"/>
                <a:ea typeface="Cambria" charset="0"/>
                <a:cs typeface="Cambria" charset="0"/>
              </a:rPr>
              <a:t>tomaría</a:t>
            </a:r>
            <a:r>
              <a:rPr lang="en-US" altLang="x-none" sz="3600" dirty="0">
                <a:latin typeface="Cambria" charset="0"/>
                <a:ea typeface="Cambria" charset="0"/>
                <a:cs typeface="Cambria" charset="0"/>
              </a:rPr>
              <a:t> para </a:t>
            </a:r>
            <a:r>
              <a:rPr lang="en-US" altLang="x-none" sz="3600" dirty="0" err="1">
                <a:latin typeface="Cambria" charset="0"/>
                <a:ea typeface="Cambria" charset="0"/>
                <a:cs typeface="Cambria" charset="0"/>
              </a:rPr>
              <a:t>ser</a:t>
            </a:r>
            <a:r>
              <a:rPr lang="en-US" altLang="x-none" sz="3600" dirty="0">
                <a:latin typeface="Cambria" charset="0"/>
                <a:ea typeface="Cambria" charset="0"/>
                <a:cs typeface="Cambria" charset="0"/>
              </a:rPr>
              <a:t> salvo?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x-none" sz="3600" dirty="0">
                <a:latin typeface="Cambria" charset="0"/>
                <a:ea typeface="Cambria" charset="0"/>
                <a:cs typeface="Cambria" charset="0"/>
              </a:rPr>
              <a:t>¿</a:t>
            </a:r>
            <a:r>
              <a:rPr lang="en-US" altLang="x-none" sz="3600" dirty="0" err="1">
                <a:latin typeface="Cambria" charset="0"/>
                <a:ea typeface="Cambria" charset="0"/>
                <a:cs typeface="Cambria" charset="0"/>
              </a:rPr>
              <a:t>Cómo</a:t>
            </a:r>
            <a:r>
              <a:rPr lang="en-US" altLang="x-none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x-none" sz="3600" dirty="0" err="1">
                <a:latin typeface="Cambria" charset="0"/>
                <a:ea typeface="Cambria" charset="0"/>
                <a:cs typeface="Cambria" charset="0"/>
              </a:rPr>
              <a:t>aprende</a:t>
            </a:r>
            <a:r>
              <a:rPr lang="en-US" altLang="x-none" sz="3600" dirty="0">
                <a:latin typeface="Cambria" charset="0"/>
                <a:ea typeface="Cambria" charset="0"/>
                <a:cs typeface="Cambria" charset="0"/>
              </a:rPr>
              <a:t> a </a:t>
            </a:r>
            <a:r>
              <a:rPr lang="en-US" altLang="x-none" sz="3600" dirty="0" err="1">
                <a:latin typeface="Cambria" charset="0"/>
                <a:ea typeface="Cambria" charset="0"/>
                <a:cs typeface="Cambria" charset="0"/>
              </a:rPr>
              <a:t>vivir</a:t>
            </a:r>
            <a:r>
              <a:rPr lang="en-US" altLang="x-none" sz="3600" dirty="0">
                <a:latin typeface="Cambria" charset="0"/>
                <a:ea typeface="Cambria" charset="0"/>
                <a:cs typeface="Cambria" charset="0"/>
              </a:rPr>
              <a:t> la </a:t>
            </a:r>
            <a:r>
              <a:rPr lang="en-US" altLang="x-none" sz="3600" dirty="0" err="1">
                <a:latin typeface="Cambria" charset="0"/>
                <a:ea typeface="Cambria" charset="0"/>
                <a:cs typeface="Cambria" charset="0"/>
              </a:rPr>
              <a:t>vida</a:t>
            </a:r>
            <a:r>
              <a:rPr lang="en-US" altLang="x-none" sz="36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x-none" sz="3600" dirty="0" err="1">
                <a:latin typeface="Cambria" charset="0"/>
                <a:ea typeface="Cambria" charset="0"/>
                <a:cs typeface="Cambria" charset="0"/>
              </a:rPr>
              <a:t>cristiana</a:t>
            </a:r>
            <a:r>
              <a:rPr lang="en-US" altLang="x-none" sz="3600" dirty="0" smtClean="0">
                <a:latin typeface="Cambria" charset="0"/>
                <a:ea typeface="Cambria" charset="0"/>
                <a:cs typeface="Cambria" charset="0"/>
              </a:rPr>
              <a:t>?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endParaRPr lang="en-US" altLang="x-none" sz="3600" dirty="0">
              <a:latin typeface="Cambria" charset="0"/>
              <a:ea typeface="Cambria" charset="0"/>
              <a:cs typeface="Cambria" charset="0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endParaRPr lang="en-US" altLang="x-none" sz="3600" dirty="0"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x-none" sz="3600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9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931444" cy="6858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charset="2"/>
              <a:buNone/>
              <a:defRPr/>
            </a:pPr>
            <a:r>
              <a:rPr lang="en-US" altLang="x-none" sz="3600" b="1" dirty="0" err="1" smtClean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Tiempo</a:t>
            </a:r>
            <a:r>
              <a:rPr lang="en-US" altLang="x-none" sz="3600" b="1" dirty="0" smtClean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x-none" sz="3600" b="1" dirty="0" err="1" smtClean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altLang="x-none" sz="3600" b="1" dirty="0" smtClean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x-none" sz="3600" b="1" dirty="0" err="1" smtClean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grupos</a:t>
            </a:r>
            <a:endParaRPr lang="en-US" altLang="x-none" sz="3600" b="1" dirty="0" smtClean="0">
              <a:solidFill>
                <a:srgbClr val="FFFF00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 eaLnBrk="1" hangingPunct="1">
              <a:lnSpc>
                <a:spcPct val="90000"/>
              </a:lnSpc>
              <a:buFont typeface="Wingdings 2" charset="2"/>
              <a:buNone/>
              <a:defRPr/>
            </a:pPr>
            <a:endParaRPr lang="en-US" altLang="x-none" sz="3600" b="1" dirty="0">
              <a:solidFill>
                <a:srgbClr val="FFFF00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 eaLnBrk="1" hangingPunct="1">
              <a:lnSpc>
                <a:spcPct val="90000"/>
              </a:lnSpc>
              <a:buFont typeface="Wingdings 2" charset="2"/>
              <a:buNone/>
              <a:defRPr/>
            </a:pPr>
            <a:r>
              <a:rPr lang="en-US" altLang="x-none" sz="3600" b="1" dirty="0" err="1" smtClean="0">
                <a:latin typeface="Cambria" charset="0"/>
                <a:ea typeface="Cambria" charset="0"/>
                <a:cs typeface="Cambria" charset="0"/>
              </a:rPr>
              <a:t>Grupo</a:t>
            </a:r>
            <a:r>
              <a:rPr lang="en-US" altLang="x-none" sz="3600" b="1" dirty="0" smtClean="0">
                <a:latin typeface="Cambria" charset="0"/>
                <a:ea typeface="Cambria" charset="0"/>
                <a:cs typeface="Cambria" charset="0"/>
              </a:rPr>
              <a:t> 1—Los </a:t>
            </a:r>
            <a:r>
              <a:rPr lang="en-US" altLang="x-none" sz="3600" b="1" dirty="0" err="1" smtClean="0">
                <a:latin typeface="Cambria" charset="0"/>
                <a:ea typeface="Cambria" charset="0"/>
                <a:cs typeface="Cambria" charset="0"/>
              </a:rPr>
              <a:t>alumnos</a:t>
            </a:r>
            <a:r>
              <a:rPr lang="en-US" altLang="x-none" sz="3600" b="1" dirty="0" smtClean="0">
                <a:latin typeface="Cambria" charset="0"/>
                <a:ea typeface="Cambria" charset="0"/>
                <a:cs typeface="Cambria" charset="0"/>
              </a:rPr>
              <a:t> de primer </a:t>
            </a:r>
            <a:r>
              <a:rPr lang="en-US" altLang="x-none" sz="3600" b="1" dirty="0" err="1" smtClean="0">
                <a:latin typeface="Cambria" charset="0"/>
                <a:ea typeface="Cambria" charset="0"/>
                <a:cs typeface="Cambria" charset="0"/>
              </a:rPr>
              <a:t>año</a:t>
            </a:r>
            <a:r>
              <a:rPr lang="en-US" altLang="x-none" sz="3600" b="1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x-none" sz="3600" b="1" dirty="0" err="1" smtClean="0"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altLang="x-none" sz="3600" b="1" dirty="0" smtClean="0">
                <a:latin typeface="Cambria" charset="0"/>
                <a:ea typeface="Cambria" charset="0"/>
                <a:cs typeface="Cambria" charset="0"/>
              </a:rPr>
              <a:t> IBIT, IBLAM, IBIT, y </a:t>
            </a:r>
            <a:r>
              <a:rPr lang="en-US" altLang="x-none" sz="3600" b="1" dirty="0" err="1" smtClean="0">
                <a:latin typeface="Cambria" charset="0"/>
                <a:ea typeface="Cambria" charset="0"/>
                <a:cs typeface="Cambria" charset="0"/>
              </a:rPr>
              <a:t>otros</a:t>
            </a:r>
            <a:r>
              <a:rPr lang="en-US" altLang="x-none" sz="3600" b="1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x-none" sz="3600" b="1" dirty="0" err="1" smtClean="0">
                <a:latin typeface="Cambria" charset="0"/>
                <a:ea typeface="Cambria" charset="0"/>
                <a:cs typeface="Cambria" charset="0"/>
              </a:rPr>
              <a:t>nuevos</a:t>
            </a:r>
            <a:r>
              <a:rPr lang="en-US" altLang="x-none" sz="3600" b="1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x-none" sz="3600" b="1" dirty="0" err="1" smtClean="0">
                <a:latin typeface="Cambria" charset="0"/>
                <a:ea typeface="Cambria" charset="0"/>
                <a:cs typeface="Cambria" charset="0"/>
              </a:rPr>
              <a:t>alumnos</a:t>
            </a:r>
            <a:endParaRPr lang="en-US" altLang="x-none" sz="3600" b="1" dirty="0" smtClean="0">
              <a:latin typeface="Cambria" charset="0"/>
              <a:ea typeface="Cambria" charset="0"/>
              <a:cs typeface="Cambria" charset="0"/>
            </a:endParaRPr>
          </a:p>
          <a:p>
            <a:pPr algn="ctr" eaLnBrk="1" hangingPunct="1">
              <a:lnSpc>
                <a:spcPct val="90000"/>
              </a:lnSpc>
              <a:buFont typeface="Wingdings 2" charset="2"/>
              <a:buNone/>
              <a:defRPr/>
            </a:pPr>
            <a:endParaRPr lang="en-US" altLang="x-none" sz="3600" b="1" dirty="0">
              <a:latin typeface="Cambria" charset="0"/>
              <a:ea typeface="Cambria" charset="0"/>
              <a:cs typeface="Cambria" charset="0"/>
            </a:endParaRPr>
          </a:p>
          <a:p>
            <a:pPr algn="ctr" eaLnBrk="1" hangingPunct="1">
              <a:lnSpc>
                <a:spcPct val="90000"/>
              </a:lnSpc>
              <a:buFont typeface="Wingdings 2" charset="2"/>
              <a:buNone/>
              <a:defRPr/>
            </a:pPr>
            <a:r>
              <a:rPr lang="en-US" altLang="x-none" sz="3600" b="1" dirty="0" err="1" smtClean="0">
                <a:latin typeface="Cambria" charset="0"/>
                <a:ea typeface="Cambria" charset="0"/>
                <a:cs typeface="Cambria" charset="0"/>
              </a:rPr>
              <a:t>Grupo</a:t>
            </a:r>
            <a:r>
              <a:rPr lang="en-US" altLang="x-none" sz="3600" b="1" dirty="0" smtClean="0">
                <a:latin typeface="Cambria" charset="0"/>
                <a:ea typeface="Cambria" charset="0"/>
                <a:cs typeface="Cambria" charset="0"/>
              </a:rPr>
              <a:t> 2—Los </a:t>
            </a:r>
            <a:r>
              <a:rPr lang="en-US" altLang="x-none" sz="3600" b="1" dirty="0" err="1" smtClean="0">
                <a:latin typeface="Cambria" charset="0"/>
                <a:ea typeface="Cambria" charset="0"/>
                <a:cs typeface="Cambria" charset="0"/>
              </a:rPr>
              <a:t>alumnos</a:t>
            </a:r>
            <a:r>
              <a:rPr lang="en-US" altLang="x-none" sz="3600" b="1" dirty="0" smtClean="0"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US" altLang="x-none" sz="3600" b="1" dirty="0" err="1" smtClean="0">
                <a:latin typeface="Cambria" charset="0"/>
                <a:ea typeface="Cambria" charset="0"/>
                <a:cs typeface="Cambria" charset="0"/>
              </a:rPr>
              <a:t>segundo</a:t>
            </a:r>
            <a:r>
              <a:rPr lang="en-US" altLang="x-none" sz="3600" b="1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x-none" sz="3600" b="1" dirty="0" err="1" smtClean="0">
                <a:latin typeface="Cambria" charset="0"/>
                <a:ea typeface="Cambria" charset="0"/>
                <a:cs typeface="Cambria" charset="0"/>
              </a:rPr>
              <a:t>año</a:t>
            </a:r>
            <a:r>
              <a:rPr lang="en-US" altLang="x-none" sz="3600" b="1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x-none" sz="3600" b="1" dirty="0" err="1" smtClean="0"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altLang="x-none" sz="3600" b="1" dirty="0" smtClean="0">
                <a:latin typeface="Cambria" charset="0"/>
                <a:ea typeface="Cambria" charset="0"/>
                <a:cs typeface="Cambria" charset="0"/>
              </a:rPr>
              <a:t> IBIT, y </a:t>
            </a:r>
            <a:r>
              <a:rPr lang="en-US" altLang="x-none" sz="3600" b="1" dirty="0" err="1" smtClean="0">
                <a:latin typeface="Cambria" charset="0"/>
                <a:ea typeface="Cambria" charset="0"/>
                <a:cs typeface="Cambria" charset="0"/>
              </a:rPr>
              <a:t>los</a:t>
            </a:r>
            <a:r>
              <a:rPr lang="en-US" altLang="x-none" sz="3600" b="1" dirty="0" smtClean="0">
                <a:latin typeface="Cambria" charset="0"/>
                <a:ea typeface="Cambria" charset="0"/>
                <a:cs typeface="Cambria" charset="0"/>
              </a:rPr>
              <a:t> que </a:t>
            </a:r>
            <a:r>
              <a:rPr lang="en-US" altLang="x-none" sz="3600" b="1" dirty="0" err="1" smtClean="0">
                <a:latin typeface="Cambria" charset="0"/>
                <a:ea typeface="Cambria" charset="0"/>
                <a:cs typeface="Cambria" charset="0"/>
              </a:rPr>
              <a:t>han</a:t>
            </a:r>
            <a:r>
              <a:rPr lang="en-US" altLang="x-none" sz="3600" b="1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x-none" sz="3600" b="1" dirty="0" err="1" smtClean="0">
                <a:latin typeface="Cambria" charset="0"/>
                <a:ea typeface="Cambria" charset="0"/>
                <a:cs typeface="Cambria" charset="0"/>
              </a:rPr>
              <a:t>tenido</a:t>
            </a:r>
            <a:r>
              <a:rPr lang="en-US" altLang="x-none" sz="3600" b="1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x-none" sz="3600" b="1" dirty="0" err="1" smtClean="0">
                <a:latin typeface="Cambria" charset="0"/>
                <a:ea typeface="Cambria" charset="0"/>
                <a:cs typeface="Cambria" charset="0"/>
              </a:rPr>
              <a:t>Cristianismo</a:t>
            </a:r>
            <a:r>
              <a:rPr lang="en-US" altLang="x-none" sz="3600" b="1" dirty="0" smtClean="0">
                <a:latin typeface="Cambria" charset="0"/>
                <a:ea typeface="Cambria" charset="0"/>
                <a:cs typeface="Cambria" charset="0"/>
              </a:rPr>
              <a:t> y </a:t>
            </a:r>
            <a:r>
              <a:rPr lang="en-US" altLang="x-none" sz="3600" b="1" dirty="0" err="1" smtClean="0">
                <a:latin typeface="Cambria" charset="0"/>
                <a:ea typeface="Cambria" charset="0"/>
                <a:cs typeface="Cambria" charset="0"/>
              </a:rPr>
              <a:t>Cultura</a:t>
            </a:r>
            <a:r>
              <a:rPr lang="en-US" altLang="x-none" sz="3600" b="1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x-none" sz="3600" b="1" dirty="0" err="1" smtClean="0">
                <a:latin typeface="Cambria" charset="0"/>
                <a:ea typeface="Cambria" charset="0"/>
                <a:cs typeface="Cambria" charset="0"/>
              </a:rPr>
              <a:t>conmigo</a:t>
            </a:r>
            <a:r>
              <a:rPr lang="en-US" altLang="x-none" sz="3600" b="1" dirty="0" smtClean="0">
                <a:latin typeface="Cambria" charset="0"/>
                <a:ea typeface="Cambria" charset="0"/>
                <a:cs typeface="Cambria" charset="0"/>
              </a:rPr>
              <a:t>.</a:t>
            </a:r>
            <a:endParaRPr lang="en-US" altLang="x-none" sz="3600" dirty="0" smtClean="0">
              <a:latin typeface="Cambria" charset="0"/>
              <a:ea typeface="Cambria" charset="0"/>
              <a:cs typeface="Cambria" charset="0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endParaRPr lang="en-US" altLang="x-none" sz="3600" dirty="0" smtClean="0">
              <a:latin typeface="Cambria" charset="0"/>
              <a:ea typeface="Cambria" charset="0"/>
              <a:cs typeface="Cambria" charset="0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endParaRPr lang="en-US" altLang="x-none" sz="3600" dirty="0">
              <a:latin typeface="Cambria" charset="0"/>
              <a:ea typeface="Cambria" charset="0"/>
              <a:cs typeface="Cambria" charset="0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endParaRPr lang="en-US" altLang="x-none" sz="3600" dirty="0"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x-none" sz="3600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1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931444" cy="6858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charset="2"/>
              <a:buNone/>
              <a:defRPr/>
            </a:pPr>
            <a:r>
              <a:rPr lang="en-US" altLang="x-none" sz="3600" b="1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Preguntas</a:t>
            </a:r>
            <a:r>
              <a:rPr lang="en-US" altLang="x-none" sz="3600" b="1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para </a:t>
            </a:r>
            <a:r>
              <a:rPr lang="en-US" altLang="x-none" sz="3600" b="1" dirty="0" err="1" smtClean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contestar</a:t>
            </a:r>
            <a:r>
              <a:rPr lang="en-US" altLang="x-none" sz="3600" b="1" dirty="0" smtClean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—</a:t>
            </a:r>
            <a:r>
              <a:rPr lang="en-US" altLang="x-none" sz="3600" b="1" dirty="0" err="1" smtClean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Grupo</a:t>
            </a:r>
            <a:r>
              <a:rPr lang="en-US" altLang="x-none" sz="3600" b="1" dirty="0" smtClean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2 </a:t>
            </a:r>
            <a:endParaRPr lang="en-US" altLang="x-none" sz="3600" b="1" dirty="0">
              <a:solidFill>
                <a:srgbClr val="FFFF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altLang="x-none" sz="3600" dirty="0">
              <a:latin typeface="Cambria" charset="0"/>
              <a:ea typeface="Cambria" charset="0"/>
              <a:cs typeface="Cambria" charset="0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x-none" sz="3600" dirty="0" smtClean="0">
                <a:latin typeface="Cambria" charset="0"/>
                <a:ea typeface="Cambria" charset="0"/>
                <a:cs typeface="Cambria" charset="0"/>
              </a:rPr>
              <a:t>Si se </a:t>
            </a:r>
            <a:r>
              <a:rPr lang="en-US" altLang="x-none" sz="3600" dirty="0" err="1" smtClean="0">
                <a:latin typeface="Cambria" charset="0"/>
                <a:ea typeface="Cambria" charset="0"/>
                <a:cs typeface="Cambria" charset="0"/>
              </a:rPr>
              <a:t>puede</a:t>
            </a:r>
            <a:r>
              <a:rPr lang="en-US" altLang="x-none" sz="3600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x-none" sz="3600" dirty="0" err="1" smtClean="0">
                <a:latin typeface="Cambria" charset="0"/>
                <a:ea typeface="Cambria" charset="0"/>
                <a:cs typeface="Cambria" charset="0"/>
              </a:rPr>
              <a:t>salvar</a:t>
            </a:r>
            <a:r>
              <a:rPr lang="en-US" altLang="x-none" sz="3600" dirty="0" smtClean="0">
                <a:latin typeface="Cambria" charset="0"/>
                <a:ea typeface="Cambria" charset="0"/>
                <a:cs typeface="Cambria" charset="0"/>
              </a:rPr>
              <a:t> sin la </a:t>
            </a:r>
            <a:r>
              <a:rPr lang="en-US" altLang="x-none" sz="3600" dirty="0" err="1" smtClean="0">
                <a:latin typeface="Cambria" charset="0"/>
                <a:ea typeface="Cambria" charset="0"/>
                <a:cs typeface="Cambria" charset="0"/>
              </a:rPr>
              <a:t>Biblia</a:t>
            </a:r>
            <a:r>
              <a:rPr lang="en-US" altLang="x-none" sz="3600" dirty="0" smtClean="0">
                <a:latin typeface="Cambria" charset="0"/>
                <a:ea typeface="Cambria" charset="0"/>
                <a:cs typeface="Cambria" charset="0"/>
              </a:rPr>
              <a:t>, ¿</a:t>
            </a:r>
            <a:r>
              <a:rPr lang="en-US" altLang="x-none" sz="3600" dirty="0" err="1" smtClean="0">
                <a:latin typeface="Cambria" charset="0"/>
                <a:ea typeface="Cambria" charset="0"/>
                <a:cs typeface="Cambria" charset="0"/>
              </a:rPr>
              <a:t>cuál</a:t>
            </a:r>
            <a:r>
              <a:rPr lang="en-US" altLang="x-none" sz="3600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x-none" sz="3600" dirty="0" err="1" smtClean="0"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US" altLang="x-none" sz="3600" dirty="0" smtClean="0">
                <a:latin typeface="Cambria" charset="0"/>
                <a:ea typeface="Cambria" charset="0"/>
                <a:cs typeface="Cambria" charset="0"/>
              </a:rPr>
              <a:t> el </a:t>
            </a:r>
            <a:r>
              <a:rPr lang="en-US" altLang="x-none" sz="3600" dirty="0" err="1" smtClean="0">
                <a:latin typeface="Cambria" charset="0"/>
                <a:ea typeface="Cambria" charset="0"/>
                <a:cs typeface="Cambria" charset="0"/>
              </a:rPr>
              <a:t>papel</a:t>
            </a:r>
            <a:r>
              <a:rPr lang="en-US" altLang="x-none" sz="3600" dirty="0" smtClean="0">
                <a:latin typeface="Cambria" charset="0"/>
                <a:ea typeface="Cambria" charset="0"/>
                <a:cs typeface="Cambria" charset="0"/>
              </a:rPr>
              <a:t> de la </a:t>
            </a:r>
            <a:r>
              <a:rPr lang="en-US" altLang="x-none" sz="3600" dirty="0" err="1" smtClean="0">
                <a:latin typeface="Cambria" charset="0"/>
                <a:ea typeface="Cambria" charset="0"/>
                <a:cs typeface="Cambria" charset="0"/>
              </a:rPr>
              <a:t>Biblia</a:t>
            </a:r>
            <a:r>
              <a:rPr lang="en-US" altLang="x-none" sz="3600" dirty="0" smtClean="0">
                <a:latin typeface="Cambria" charset="0"/>
                <a:ea typeface="Cambria" charset="0"/>
                <a:cs typeface="Cambria" charset="0"/>
              </a:rPr>
              <a:t> para </a:t>
            </a:r>
            <a:r>
              <a:rPr lang="en-US" altLang="x-none" sz="3600" dirty="0" err="1" smtClean="0">
                <a:latin typeface="Cambria" charset="0"/>
                <a:ea typeface="Cambria" charset="0"/>
                <a:cs typeface="Cambria" charset="0"/>
              </a:rPr>
              <a:t>nosotros</a:t>
            </a:r>
            <a:r>
              <a:rPr lang="en-US" altLang="x-none" sz="3600" dirty="0" smtClean="0">
                <a:latin typeface="Cambria" charset="0"/>
                <a:ea typeface="Cambria" charset="0"/>
                <a:cs typeface="Cambria" charset="0"/>
              </a:rPr>
              <a:t>? ¿</a:t>
            </a:r>
            <a:r>
              <a:rPr lang="en-US" altLang="x-none" sz="3600" dirty="0" err="1" smtClean="0">
                <a:latin typeface="Cambria" charset="0"/>
                <a:ea typeface="Cambria" charset="0"/>
                <a:cs typeface="Cambria" charset="0"/>
              </a:rPr>
              <a:t>Cómo</a:t>
            </a:r>
            <a:r>
              <a:rPr lang="en-US" altLang="x-none" sz="3600" dirty="0" smtClean="0">
                <a:latin typeface="Cambria" charset="0"/>
                <a:ea typeface="Cambria" charset="0"/>
                <a:cs typeface="Cambria" charset="0"/>
              </a:rPr>
              <a:t> la </a:t>
            </a:r>
            <a:r>
              <a:rPr lang="en-US" altLang="x-none" sz="3600" dirty="0" err="1" smtClean="0">
                <a:latin typeface="Cambria" charset="0"/>
                <a:ea typeface="Cambria" charset="0"/>
                <a:cs typeface="Cambria" charset="0"/>
              </a:rPr>
              <a:t>usamos</a:t>
            </a:r>
            <a:r>
              <a:rPr lang="en-US" altLang="x-none" sz="3600" dirty="0" smtClean="0">
                <a:latin typeface="Cambria" charset="0"/>
                <a:ea typeface="Cambria" charset="0"/>
                <a:cs typeface="Cambria" charset="0"/>
              </a:rPr>
              <a:t>?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x-none" sz="3600" dirty="0" smtClean="0">
                <a:latin typeface="Cambria" charset="0"/>
                <a:ea typeface="Cambria" charset="0"/>
                <a:cs typeface="Cambria" charset="0"/>
              </a:rPr>
              <a:t>Con </a:t>
            </a:r>
            <a:r>
              <a:rPr lang="en-US" altLang="x-none" sz="3600" dirty="0" err="1" smtClean="0">
                <a:latin typeface="Cambria" charset="0"/>
                <a:ea typeface="Cambria" charset="0"/>
                <a:cs typeface="Cambria" charset="0"/>
              </a:rPr>
              <a:t>los</a:t>
            </a:r>
            <a:r>
              <a:rPr lang="en-US" altLang="x-none" sz="3600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x-none" sz="3600" dirty="0" err="1" smtClean="0">
                <a:latin typeface="Cambria" charset="0"/>
                <a:ea typeface="Cambria" charset="0"/>
                <a:cs typeface="Cambria" charset="0"/>
              </a:rPr>
              <a:t>mandamientos</a:t>
            </a:r>
            <a:r>
              <a:rPr lang="en-US" altLang="x-none" sz="3600" dirty="0" smtClean="0">
                <a:latin typeface="Cambria" charset="0"/>
                <a:ea typeface="Cambria" charset="0"/>
                <a:cs typeface="Cambria" charset="0"/>
              </a:rPr>
              <a:t> y </a:t>
            </a:r>
            <a:r>
              <a:rPr lang="en-US" altLang="x-none" sz="3600" dirty="0" err="1" smtClean="0">
                <a:latin typeface="Cambria" charset="0"/>
                <a:ea typeface="Cambria" charset="0"/>
                <a:cs typeface="Cambria" charset="0"/>
              </a:rPr>
              <a:t>ejemplos</a:t>
            </a:r>
            <a:r>
              <a:rPr lang="en-US" altLang="x-none" sz="3600" dirty="0" smtClean="0">
                <a:latin typeface="Cambria" charset="0"/>
                <a:ea typeface="Cambria" charset="0"/>
                <a:cs typeface="Cambria" charset="0"/>
              </a:rPr>
              <a:t>, ¿</a:t>
            </a:r>
            <a:r>
              <a:rPr lang="en-US" altLang="x-none" sz="3600" dirty="0" err="1">
                <a:latin typeface="Cambria" charset="0"/>
                <a:ea typeface="Cambria" charset="0"/>
                <a:cs typeface="Cambria" charset="0"/>
              </a:rPr>
              <a:t>c</a:t>
            </a:r>
            <a:r>
              <a:rPr lang="en-US" altLang="x-none" sz="3600" dirty="0" err="1" smtClean="0">
                <a:latin typeface="Cambria" charset="0"/>
                <a:ea typeface="Cambria" charset="0"/>
                <a:cs typeface="Cambria" charset="0"/>
              </a:rPr>
              <a:t>ómo</a:t>
            </a:r>
            <a:r>
              <a:rPr lang="en-US" altLang="x-none" sz="3600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x-none" sz="3600" dirty="0" err="1" smtClean="0">
                <a:latin typeface="Cambria" charset="0"/>
                <a:ea typeface="Cambria" charset="0"/>
                <a:cs typeface="Cambria" charset="0"/>
              </a:rPr>
              <a:t>discernimos</a:t>
            </a:r>
            <a:r>
              <a:rPr lang="en-US" altLang="x-none" sz="3600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x-none" sz="3600" dirty="0" err="1" smtClean="0">
                <a:latin typeface="Cambria" charset="0"/>
                <a:ea typeface="Cambria" charset="0"/>
                <a:cs typeface="Cambria" charset="0"/>
              </a:rPr>
              <a:t>si</a:t>
            </a:r>
            <a:r>
              <a:rPr lang="en-US" altLang="x-none" sz="3600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x-none" sz="3600" dirty="0" err="1" smtClean="0">
                <a:latin typeface="Cambria" charset="0"/>
                <a:ea typeface="Cambria" charset="0"/>
                <a:cs typeface="Cambria" charset="0"/>
              </a:rPr>
              <a:t>debemos</a:t>
            </a:r>
            <a:r>
              <a:rPr lang="en-US" altLang="x-none" sz="3600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altLang="x-none" sz="3600" dirty="0" err="1" smtClean="0">
                <a:latin typeface="Cambria" charset="0"/>
                <a:ea typeface="Cambria" charset="0"/>
                <a:cs typeface="Cambria" charset="0"/>
              </a:rPr>
              <a:t>obedecer</a:t>
            </a:r>
            <a:r>
              <a:rPr lang="en-US" altLang="x-none" sz="3600" dirty="0" smtClean="0">
                <a:latin typeface="Cambria" charset="0"/>
                <a:ea typeface="Cambria" charset="0"/>
                <a:cs typeface="Cambria" charset="0"/>
              </a:rPr>
              <a:t> o no?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endParaRPr lang="en-US" altLang="x-none" sz="3600" dirty="0" smtClean="0">
              <a:latin typeface="Cambria" charset="0"/>
              <a:ea typeface="Cambria" charset="0"/>
              <a:cs typeface="Cambria" charset="0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endParaRPr lang="en-US" altLang="x-none" sz="3600" dirty="0">
              <a:latin typeface="Cambria" charset="0"/>
              <a:ea typeface="Cambria" charset="0"/>
              <a:cs typeface="Cambria" charset="0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endParaRPr lang="en-US" altLang="x-none" sz="3600" dirty="0"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x-none" sz="3600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51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1388</TotalTime>
  <Words>1022</Words>
  <Application>Microsoft Macintosh PowerPoint</Application>
  <PresentationFormat>Widescreen</PresentationFormat>
  <Paragraphs>174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Cambria</vt:lpstr>
      <vt:lpstr>Georgia</vt:lpstr>
      <vt:lpstr>Mangal</vt:lpstr>
      <vt:lpstr>Palatino Linotype</vt:lpstr>
      <vt:lpstr>Arial</vt:lpstr>
      <vt:lpstr>Calibri</vt:lpstr>
      <vt:lpstr>ＭＳ Ｐゴシック</vt:lpstr>
      <vt:lpstr>Times New Roman</vt:lpstr>
      <vt:lpstr>Wingdings</vt:lpstr>
      <vt:lpstr>Wingdings 2</vt:lpstr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Austin</dc:creator>
  <cp:lastModifiedBy>Stephen Austin</cp:lastModifiedBy>
  <cp:revision>25</cp:revision>
  <dcterms:created xsi:type="dcterms:W3CDTF">2017-11-29T23:22:48Z</dcterms:created>
  <dcterms:modified xsi:type="dcterms:W3CDTF">2018-01-15T17:18:11Z</dcterms:modified>
</cp:coreProperties>
</file>