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04C4-D726-4BF8-A308-34E1873B1FB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2A41-0EC6-408F-84DB-797774C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4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04C4-D726-4BF8-A308-34E1873B1FB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2A41-0EC6-408F-84DB-797774C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6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04C4-D726-4BF8-A308-34E1873B1FB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2A41-0EC6-408F-84DB-797774C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9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04C4-D726-4BF8-A308-34E1873B1FB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2A41-0EC6-408F-84DB-797774C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6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04C4-D726-4BF8-A308-34E1873B1FB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2A41-0EC6-408F-84DB-797774C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5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04C4-D726-4BF8-A308-34E1873B1FB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2A41-0EC6-408F-84DB-797774C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8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04C4-D726-4BF8-A308-34E1873B1FB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2A41-0EC6-408F-84DB-797774C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4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04C4-D726-4BF8-A308-34E1873B1FB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2A41-0EC6-408F-84DB-797774C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04C4-D726-4BF8-A308-34E1873B1FB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2A41-0EC6-408F-84DB-797774C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1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04C4-D726-4BF8-A308-34E1873B1FB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2A41-0EC6-408F-84DB-797774C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1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04C4-D726-4BF8-A308-34E1873B1FB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2A41-0EC6-408F-84DB-797774C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1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E04C4-D726-4BF8-A308-34E1873B1FB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92A41-0EC6-408F-84DB-797774C1F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8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6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715" y="2889504"/>
            <a:ext cx="10353762" cy="970450"/>
          </a:xfrm>
        </p:spPr>
        <p:txBody>
          <a:bodyPr/>
          <a:lstStyle/>
          <a:p>
            <a:r>
              <a:rPr lang="es-419" dirty="0" smtClean="0"/>
              <a:t>Capitulo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3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715" y="2755392"/>
            <a:ext cx="10353762" cy="970450"/>
          </a:xfrm>
        </p:spPr>
        <p:txBody>
          <a:bodyPr>
            <a:normAutofit fontScale="90000"/>
          </a:bodyPr>
          <a:lstStyle/>
          <a:p>
            <a:r>
              <a:rPr lang="es-419" dirty="0"/>
              <a:t>Muchas preguntas con respecto al Matrimonio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9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70815"/>
          </a:xfrm>
        </p:spPr>
        <p:txBody>
          <a:bodyPr>
            <a:normAutofit/>
          </a:bodyPr>
          <a:lstStyle/>
          <a:p>
            <a:endParaRPr lang="es-419" sz="2800" dirty="0" smtClean="0"/>
          </a:p>
          <a:p>
            <a:r>
              <a:rPr lang="es-419" sz="2800" dirty="0" smtClean="0"/>
              <a:t>Concepto de matrimonio ¿Qué es?</a:t>
            </a:r>
          </a:p>
          <a:p>
            <a:endParaRPr lang="es-419" sz="2800" dirty="0" smtClean="0"/>
          </a:p>
          <a:p>
            <a:endParaRPr lang="es-419" sz="2800" dirty="0" smtClean="0"/>
          </a:p>
          <a:p>
            <a:r>
              <a:rPr lang="es-419" sz="2800" dirty="0" smtClean="0"/>
              <a:t>¿Cuándo, donde y quien instituyo el matrimonio?</a:t>
            </a:r>
          </a:p>
          <a:p>
            <a:endParaRPr lang="es-419" sz="2800" dirty="0"/>
          </a:p>
          <a:p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503048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814655"/>
          </a:xfrm>
        </p:spPr>
        <p:txBody>
          <a:bodyPr>
            <a:normAutofit/>
          </a:bodyPr>
          <a:lstStyle/>
          <a:p>
            <a:r>
              <a:rPr lang="es-419" sz="3200" dirty="0"/>
              <a:t>¿Que se necesita para tener un matrimonio</a:t>
            </a:r>
            <a:r>
              <a:rPr lang="es-419" sz="3200" dirty="0" smtClean="0"/>
              <a:t>?</a:t>
            </a:r>
          </a:p>
          <a:p>
            <a:endParaRPr lang="es-419" sz="3200" dirty="0" smtClean="0"/>
          </a:p>
          <a:p>
            <a:r>
              <a:rPr lang="es-419" sz="3200" dirty="0"/>
              <a:t>Problemas de concepto (Matrimonio y divorcio</a:t>
            </a:r>
            <a:r>
              <a:rPr lang="es-419" sz="3200" dirty="0" smtClean="0"/>
              <a:t>)</a:t>
            </a:r>
          </a:p>
          <a:p>
            <a:pPr lvl="1"/>
            <a:r>
              <a:rPr lang="es-419" sz="2000" dirty="0" smtClean="0"/>
              <a:t>No es necesario el amor</a:t>
            </a:r>
          </a:p>
          <a:p>
            <a:pPr lvl="1"/>
            <a:r>
              <a:rPr lang="es-419" sz="2000" dirty="0" smtClean="0"/>
              <a:t>No existe el divorcio</a:t>
            </a:r>
          </a:p>
          <a:p>
            <a:pPr lvl="1"/>
            <a:r>
              <a:rPr lang="es-419" sz="2000" dirty="0" smtClean="0"/>
              <a:t>Problemas de legalidad </a:t>
            </a:r>
          </a:p>
          <a:p>
            <a:pPr lvl="1"/>
            <a:r>
              <a:rPr lang="es-419" sz="2000" dirty="0" smtClean="0"/>
              <a:t>Divisiones</a:t>
            </a:r>
          </a:p>
          <a:p>
            <a:pPr lvl="1"/>
            <a:r>
              <a:rPr lang="es-419" sz="2000" dirty="0" smtClean="0"/>
              <a:t>Bautizar o no a persona en unión libre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190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585216"/>
            <a:ext cx="10353762" cy="5900927"/>
          </a:xfrm>
        </p:spPr>
        <p:txBody>
          <a:bodyPr/>
          <a:lstStyle/>
          <a:p>
            <a:r>
              <a:rPr lang="es-419" sz="3600" dirty="0" smtClean="0"/>
              <a:t>Breve esquema el cap. 7</a:t>
            </a:r>
          </a:p>
          <a:p>
            <a:endParaRPr lang="es-419" sz="3600" dirty="0" smtClean="0"/>
          </a:p>
          <a:p>
            <a:pPr lvl="0"/>
            <a:r>
              <a:rPr lang="es-ES" sz="2800" dirty="0" smtClean="0">
                <a:effectLst/>
              </a:rPr>
              <a:t>A </a:t>
            </a:r>
            <a:r>
              <a:rPr lang="es-ES" sz="2800" dirty="0">
                <a:effectLst/>
              </a:rPr>
              <a:t>causa de las fornicaciones es mejor estar casado </a:t>
            </a:r>
            <a:r>
              <a:rPr lang="es-ES" sz="2800" dirty="0" smtClean="0">
                <a:effectLst/>
              </a:rPr>
              <a:t>(2</a:t>
            </a:r>
            <a:r>
              <a:rPr lang="es-ES" sz="2800" dirty="0">
                <a:effectLst/>
              </a:rPr>
              <a:t>)</a:t>
            </a:r>
            <a:endParaRPr lang="en-US" sz="2800" dirty="0">
              <a:effectLst/>
            </a:endParaRPr>
          </a:p>
          <a:p>
            <a:r>
              <a:rPr lang="es-ES" sz="2800" dirty="0">
                <a:effectLst/>
              </a:rPr>
              <a:t>Cumplir el deber </a:t>
            </a:r>
            <a:r>
              <a:rPr lang="es-ES" sz="2800" dirty="0" smtClean="0">
                <a:effectLst/>
              </a:rPr>
              <a:t>conyugal</a:t>
            </a:r>
            <a:r>
              <a:rPr lang="es-419" sz="2800" dirty="0" smtClean="0">
                <a:effectLst/>
              </a:rPr>
              <a:t> (3-5)</a:t>
            </a:r>
          </a:p>
          <a:p>
            <a:r>
              <a:rPr lang="es-ES" sz="2800" i="1" dirty="0" smtClean="0">
                <a:effectLst/>
              </a:rPr>
              <a:t>Que </a:t>
            </a:r>
            <a:r>
              <a:rPr lang="es-ES" sz="2800" i="1" dirty="0">
                <a:effectLst/>
              </a:rPr>
              <a:t>la </a:t>
            </a:r>
            <a:r>
              <a:rPr lang="es-ES" sz="2800" i="1" dirty="0" smtClean="0">
                <a:effectLst/>
              </a:rPr>
              <a:t>mujer</a:t>
            </a:r>
            <a:r>
              <a:rPr lang="es-419" sz="2800" i="1" dirty="0" smtClean="0">
                <a:effectLst/>
              </a:rPr>
              <a:t> (esposo)</a:t>
            </a:r>
            <a:r>
              <a:rPr lang="es-ES" sz="2800" i="1" dirty="0" smtClean="0">
                <a:effectLst/>
              </a:rPr>
              <a:t> </a:t>
            </a:r>
            <a:r>
              <a:rPr lang="es-ES" sz="2800" i="1" dirty="0">
                <a:effectLst/>
              </a:rPr>
              <a:t>no se separe del </a:t>
            </a:r>
            <a:r>
              <a:rPr lang="es-ES" sz="2800" i="1" dirty="0" smtClean="0">
                <a:effectLst/>
              </a:rPr>
              <a:t>marido</a:t>
            </a:r>
            <a:r>
              <a:rPr lang="es-419" sz="2800" i="1" dirty="0" smtClean="0">
                <a:effectLst/>
              </a:rPr>
              <a:t> (mujer) </a:t>
            </a:r>
            <a:r>
              <a:rPr lang="es-ES" sz="2800" i="1" dirty="0" smtClean="0">
                <a:effectLst/>
              </a:rPr>
              <a:t> </a:t>
            </a:r>
            <a:r>
              <a:rPr lang="es-ES" sz="2800" i="1" dirty="0">
                <a:effectLst/>
              </a:rPr>
              <a:t>(Verso </a:t>
            </a:r>
            <a:r>
              <a:rPr lang="es-ES" sz="2800" i="1" dirty="0" smtClean="0">
                <a:effectLst/>
              </a:rPr>
              <a:t>10</a:t>
            </a:r>
            <a:r>
              <a:rPr lang="es-419" sz="2800" i="1" dirty="0" smtClean="0">
                <a:effectLst/>
              </a:rPr>
              <a:t>…</a:t>
            </a:r>
            <a:r>
              <a:rPr lang="es-ES" sz="2800" i="1" dirty="0" smtClean="0">
                <a:effectLst/>
              </a:rPr>
              <a:t>)</a:t>
            </a:r>
            <a:endParaRPr lang="es-419" sz="2800" i="1" dirty="0">
              <a:effectLst/>
            </a:endParaRPr>
          </a:p>
          <a:p>
            <a:pPr lvl="0"/>
            <a:r>
              <a:rPr lang="es-419" sz="2800" i="1" dirty="0">
                <a:effectLst/>
              </a:rPr>
              <a:t>Como Cristo te encontró (17-24)</a:t>
            </a:r>
            <a:endParaRPr lang="en-US" sz="2800" dirty="0">
              <a:effectLst/>
            </a:endParaRPr>
          </a:p>
          <a:p>
            <a:pPr lvl="0"/>
            <a:r>
              <a:rPr lang="es-419" sz="2800" i="1" dirty="0">
                <a:effectLst/>
              </a:rPr>
              <a:t>Consejo para las vírgenes (Solteros) (25-28</a:t>
            </a:r>
            <a:endParaRPr lang="en-US" sz="2800" dirty="0">
              <a:effectLst/>
            </a:endParaRPr>
          </a:p>
          <a:p>
            <a:pPr lvl="0"/>
            <a:r>
              <a:rPr lang="es-419" sz="2800" i="1" dirty="0">
                <a:effectLst/>
              </a:rPr>
              <a:t>Nuevas nupcias (39-40)</a:t>
            </a:r>
            <a:r>
              <a:rPr lang="es-419" sz="2800" dirty="0">
                <a:effectLst/>
              </a:rPr>
              <a:t> </a:t>
            </a:r>
            <a:r>
              <a:rPr lang="es-ES" sz="2800" dirty="0">
                <a:effectLst/>
              </a:rPr>
              <a:t>(Romanos 7:2,3)</a:t>
            </a:r>
            <a:endParaRPr lang="en-US" sz="28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70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132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Capitulo 7</vt:lpstr>
      <vt:lpstr>Muchas preguntas con respecto al Matrimonio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Capitulo 7</dc:title>
  <dc:creator>reynaldo dominguez</dc:creator>
  <cp:lastModifiedBy>reynaldo dominguez</cp:lastModifiedBy>
  <cp:revision>7</cp:revision>
  <dcterms:created xsi:type="dcterms:W3CDTF">2019-01-24T15:55:38Z</dcterms:created>
  <dcterms:modified xsi:type="dcterms:W3CDTF">2019-01-24T16:45:40Z</dcterms:modified>
</cp:coreProperties>
</file>