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AC280-C4AF-46D3-A66C-7582B7E551C6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1199-CD63-4091-BEBA-475E0D782F8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3589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1,13 Acaso está dividido Cristo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11199-CD63-4091-BEBA-475E0D782F87}" type="slidenum">
              <a:rPr lang="es-BO" smtClean="0"/>
              <a:t>2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4921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3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2435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4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395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0824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130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9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1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83163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2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539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4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69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835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77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4137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1B6F86-3950-47D1-B947-27B1E4E35BA8}" type="datetimeFigureOut">
              <a:rPr lang="es-BO" smtClean="0"/>
              <a:t>28/1/2019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E2173F-66E2-4A0F-9183-CA936A12A32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429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FBE95-0BDB-403A-8296-3FF7987A7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BO" dirty="0"/>
              <a:t>LAS DIVISIONES EN LA IGLESIA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31824C-BBDB-4D70-AE90-6FF444308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/>
          </a:bodyPr>
          <a:lstStyle/>
          <a:p>
            <a:r>
              <a:rPr lang="es-BO" sz="2400" dirty="0"/>
              <a:t>Eli Josué </a:t>
            </a:r>
            <a:r>
              <a:rPr lang="es-BO" sz="2400" dirty="0" err="1"/>
              <a:t>Almao</a:t>
            </a:r>
            <a:endParaRPr lang="es-BO" sz="2400" dirty="0"/>
          </a:p>
          <a:p>
            <a:r>
              <a:rPr lang="es-BO" sz="2400" dirty="0"/>
              <a:t>Elder Fernández</a:t>
            </a:r>
          </a:p>
          <a:p>
            <a:r>
              <a:rPr lang="es-BO" sz="2400" dirty="0"/>
              <a:t>Adalberto Portillo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72528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B54A9-0F9C-49DA-935A-5FBF167F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Definición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1DA99-DD83-4BF3-8BC0-3F79918BF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BO" sz="2800" b="1" dirty="0">
                <a:latin typeface="+mj-lt"/>
              </a:rPr>
              <a:t>División: </a:t>
            </a:r>
            <a:r>
              <a:rPr lang="es-BO" sz="2800" dirty="0">
                <a:latin typeface="+mj-lt"/>
              </a:rPr>
              <a:t>Separación o reparto de un todo en varias fracciones. Discordia, desunión (Wordreference.com)</a:t>
            </a:r>
          </a:p>
          <a:p>
            <a:r>
              <a:rPr lang="es-BO" sz="2800" b="1" dirty="0">
                <a:latin typeface="+mj-lt"/>
              </a:rPr>
              <a:t>División: </a:t>
            </a:r>
            <a:r>
              <a:rPr lang="es-BO" sz="2800" dirty="0" err="1">
                <a:latin typeface="+mj-lt"/>
              </a:rPr>
              <a:t>Merizo</a:t>
            </a:r>
            <a:r>
              <a:rPr lang="es-BO" sz="2800" dirty="0">
                <a:latin typeface="+mj-lt"/>
              </a:rPr>
              <a:t> (</a:t>
            </a:r>
            <a:r>
              <a:rPr lang="el-GR" sz="2800" b="1" dirty="0">
                <a:latin typeface="+mj-lt"/>
              </a:rPr>
              <a:t>μερίζω</a:t>
            </a:r>
            <a:r>
              <a:rPr lang="es-BO" sz="2800" dirty="0">
                <a:latin typeface="+mj-lt"/>
              </a:rPr>
              <a:t>) Partir, repartir, dividir (Vine) Dividir, dar, asignar, proporcionar, repartir (</a:t>
            </a:r>
            <a:r>
              <a:rPr lang="es-BO" sz="2800" dirty="0" err="1">
                <a:latin typeface="+mj-lt"/>
              </a:rPr>
              <a:t>Strong</a:t>
            </a:r>
            <a:r>
              <a:rPr lang="es-BO" sz="2800" dirty="0">
                <a:latin typeface="+mj-lt"/>
              </a:rPr>
              <a:t>) </a:t>
            </a:r>
            <a:r>
              <a:rPr lang="en-US" sz="2800" b="1" dirty="0">
                <a:latin typeface="+mj-lt"/>
              </a:rPr>
              <a:t>1</a:t>
            </a:r>
            <a:r>
              <a:rPr lang="es-BO" sz="2800" b="1" dirty="0">
                <a:latin typeface="+mj-lt"/>
              </a:rPr>
              <a:t>Co. 1:13</a:t>
            </a:r>
          </a:p>
          <a:p>
            <a:r>
              <a:rPr lang="es-BO" sz="2800" b="1" dirty="0">
                <a:latin typeface="+mj-lt"/>
              </a:rPr>
              <a:t>División:</a:t>
            </a:r>
            <a:r>
              <a:rPr lang="es-BO" sz="2800" dirty="0">
                <a:latin typeface="+mj-lt"/>
              </a:rPr>
              <a:t> </a:t>
            </a:r>
            <a:r>
              <a:rPr lang="es-BO" sz="2800" dirty="0" err="1">
                <a:latin typeface="+mj-lt"/>
              </a:rPr>
              <a:t>Schisma</a:t>
            </a:r>
            <a:r>
              <a:rPr lang="es-BO" sz="2800" dirty="0">
                <a:latin typeface="+mj-lt"/>
              </a:rPr>
              <a:t> (</a:t>
            </a:r>
            <a:r>
              <a:rPr lang="el-GR" sz="2800" b="1" dirty="0"/>
              <a:t>σχίσμα</a:t>
            </a:r>
            <a:r>
              <a:rPr lang="es-BO" sz="2800" dirty="0">
                <a:latin typeface="+mj-lt"/>
              </a:rPr>
              <a:t>) Desavenencia, división, rotura. (</a:t>
            </a:r>
            <a:r>
              <a:rPr lang="es-BO" sz="2800" dirty="0" err="1">
                <a:latin typeface="+mj-lt"/>
              </a:rPr>
              <a:t>Strong</a:t>
            </a:r>
            <a:r>
              <a:rPr lang="es-BO" sz="2800" dirty="0">
                <a:latin typeface="+mj-lt"/>
              </a:rPr>
              <a:t>) </a:t>
            </a:r>
            <a:r>
              <a:rPr lang="es-BO" sz="2800" b="1" dirty="0">
                <a:latin typeface="+mj-lt"/>
              </a:rPr>
              <a:t>1Co.1:10; 11:18</a:t>
            </a:r>
          </a:p>
        </p:txBody>
      </p:sp>
    </p:spTree>
    <p:extLst>
      <p:ext uri="{BB962C8B-B14F-4D97-AF65-F5344CB8AC3E}">
        <p14:creationId xmlns:p14="http://schemas.microsoft.com/office/powerpoint/2010/main" val="81575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BAE78-353D-4E3F-BDBB-0E56261F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¿Cuáles son las causas de las divisiones?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2D3AB3-E75E-41E0-8A86-52FA0524C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BO" sz="3200" b="1" dirty="0"/>
              <a:t>Opinión</a:t>
            </a:r>
          </a:p>
          <a:p>
            <a:r>
              <a:rPr lang="es-BO" sz="3200" b="1" dirty="0"/>
              <a:t>Cultura e idioma</a:t>
            </a:r>
          </a:p>
          <a:p>
            <a:r>
              <a:rPr lang="es-BO" sz="3200" b="1" dirty="0"/>
              <a:t>Educación y la clase social</a:t>
            </a:r>
          </a:p>
          <a:p>
            <a:r>
              <a:rPr lang="es-BO" sz="3200" b="1" dirty="0"/>
              <a:t>Raza</a:t>
            </a:r>
          </a:p>
          <a:p>
            <a:r>
              <a:rPr lang="es-BO" sz="3200" b="1" dirty="0"/>
              <a:t>Inmadurez espiritual</a:t>
            </a:r>
          </a:p>
        </p:txBody>
      </p:sp>
    </p:spTree>
    <p:extLst>
      <p:ext uri="{BB962C8B-B14F-4D97-AF65-F5344CB8AC3E}">
        <p14:creationId xmlns:p14="http://schemas.microsoft.com/office/powerpoint/2010/main" val="27030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A4D62-06C0-4CF7-8407-D06FCF7E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/>
              <a:t>¿Por qué estaba dividida la Iglesia de Corinto?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341F95-5C1C-4441-ABE4-6DA11A81C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BO" sz="3200" dirty="0"/>
              <a:t>Por preferencias personales (1Co. 1:12-13)</a:t>
            </a:r>
          </a:p>
          <a:p>
            <a:pPr lvl="1"/>
            <a:r>
              <a:rPr lang="es-BO" sz="2800" dirty="0"/>
              <a:t>Pablo – Fundador de iglesias, misionero.</a:t>
            </a:r>
          </a:p>
          <a:p>
            <a:pPr lvl="1"/>
            <a:r>
              <a:rPr lang="es-BO" sz="2800" dirty="0"/>
              <a:t>Apolos – Líder de iglesia, colaborador de Pablo, poderoso en la Escritura.</a:t>
            </a:r>
          </a:p>
          <a:p>
            <a:pPr lvl="1"/>
            <a:r>
              <a:rPr lang="es-BO" sz="2800" dirty="0" err="1"/>
              <a:t>Cefas</a:t>
            </a:r>
            <a:r>
              <a:rPr lang="es-BO" sz="2800" dirty="0"/>
              <a:t> – Caminó sobres las aguas con Jesús (Pedro/Simón)</a:t>
            </a:r>
          </a:p>
          <a:p>
            <a:pPr lvl="1"/>
            <a:r>
              <a:rPr lang="es-BO" sz="2800" dirty="0"/>
              <a:t>Cristo – El Mesías Salvador. El camino, la verdad y la vida.</a:t>
            </a:r>
          </a:p>
        </p:txBody>
      </p:sp>
    </p:spTree>
    <p:extLst>
      <p:ext uri="{BB962C8B-B14F-4D97-AF65-F5344CB8AC3E}">
        <p14:creationId xmlns:p14="http://schemas.microsoft.com/office/powerpoint/2010/main" val="295852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BE6D-ED2B-414E-A9F9-B7C8CD24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/>
              <a:t>Por la doctrina y madurez espiritual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4AF09-C18C-4A6C-8E02-E6FB6597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BO" sz="2800" dirty="0"/>
              <a:t>La carne sacrificada a los ídolos</a:t>
            </a:r>
          </a:p>
          <a:p>
            <a:pPr lvl="1"/>
            <a:r>
              <a:rPr lang="es-BO" sz="2800" dirty="0"/>
              <a:t>La circuncisión</a:t>
            </a:r>
          </a:p>
          <a:p>
            <a:pPr lvl="1"/>
            <a:r>
              <a:rPr lang="es-BO" sz="2800" dirty="0"/>
              <a:t>La libertad cristiana 1 Co. 10</a:t>
            </a:r>
          </a:p>
          <a:p>
            <a:pPr lvl="1"/>
            <a:r>
              <a:rPr lang="es-BO" sz="2800" dirty="0"/>
              <a:t>La comida (En la cena 1 Co. 11)</a:t>
            </a:r>
          </a:p>
          <a:p>
            <a:pPr lvl="1"/>
            <a:r>
              <a:rPr lang="es-BO" sz="2800" dirty="0"/>
              <a:t>Los dones espirituales</a:t>
            </a:r>
          </a:p>
          <a:p>
            <a:pPr lvl="1"/>
            <a:r>
              <a:rPr lang="es-BO" sz="2800" dirty="0"/>
              <a:t>La resurrección de los muertos (1 Co. 15)</a:t>
            </a:r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124658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AB040C1-6EC6-4CE6-BC02-93E319BE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dirty="0"/>
              <a:t>Por el pecado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4AF09-C18C-4A6C-8E02-E6FB6597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BO" sz="2800" dirty="0"/>
              <a:t>Fornicación (1 Co. 5)</a:t>
            </a:r>
          </a:p>
          <a:p>
            <a:r>
              <a:rPr lang="es-BO" sz="2800" dirty="0"/>
              <a:t>Los pleitos/litigios (1 Co. 6)</a:t>
            </a:r>
          </a:p>
          <a:p>
            <a:r>
              <a:rPr lang="es-BO" sz="2800" dirty="0"/>
              <a:t>La carnalidad (1Co. 3)</a:t>
            </a:r>
          </a:p>
          <a:p>
            <a:r>
              <a:rPr lang="es-BO" sz="2800" dirty="0"/>
              <a:t>El orgullo, la soberbia (1 Co. 9)</a:t>
            </a:r>
          </a:p>
        </p:txBody>
      </p:sp>
    </p:spTree>
    <p:extLst>
      <p:ext uri="{BB962C8B-B14F-4D97-AF65-F5344CB8AC3E}">
        <p14:creationId xmlns:p14="http://schemas.microsoft.com/office/powerpoint/2010/main" val="304894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882DA-D4F3-480B-A3F7-29173157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¿Cómo dar solución a las divisiones?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F8408-4F81-42EE-BF38-CA2CE4C64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BO" sz="2800" dirty="0"/>
              <a:t>Confrontar – “Os ruego…” “No haya divisiones…” 1Co. 1:10a</a:t>
            </a:r>
          </a:p>
          <a:p>
            <a:r>
              <a:rPr lang="es-BO" sz="2800" dirty="0"/>
              <a:t>Enseñar – “El Evangelio, el bautismo” 1 Co. 1:13-17</a:t>
            </a:r>
          </a:p>
          <a:p>
            <a:pPr marL="0" indent="0">
              <a:buNone/>
            </a:pPr>
            <a:r>
              <a:rPr lang="es-BO" sz="2800" dirty="0"/>
              <a:t>			  - “Entender el lugar que nos corresponde” 1 Co. 3</a:t>
            </a:r>
          </a:p>
          <a:p>
            <a:pPr marL="0" indent="0">
              <a:buNone/>
            </a:pPr>
            <a:r>
              <a:rPr lang="es-BO" sz="2800" dirty="0"/>
              <a:t>			  - “Anhelar la unidad” 1 Co. 1:10b</a:t>
            </a:r>
          </a:p>
          <a:p>
            <a:r>
              <a:rPr lang="es-BO" sz="2800" dirty="0"/>
              <a:t>El amor – “1 Co. 13”</a:t>
            </a:r>
          </a:p>
        </p:txBody>
      </p:sp>
    </p:spTree>
    <p:extLst>
      <p:ext uri="{BB962C8B-B14F-4D97-AF65-F5344CB8AC3E}">
        <p14:creationId xmlns:p14="http://schemas.microsoft.com/office/powerpoint/2010/main" val="29335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F8682-90A5-48CE-AB98-1242012B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1" dirty="0"/>
              <a:t>Muchas gracias por su atención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DBFE4B-EE81-46D8-902D-D43BCCEB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BO" sz="4400" b="1" i="1" dirty="0"/>
              <a:t>QUE EL SEÑOR</a:t>
            </a:r>
          </a:p>
          <a:p>
            <a:pPr marL="0" indent="0" algn="ctr">
              <a:buNone/>
            </a:pPr>
            <a:r>
              <a:rPr lang="es-BO" sz="4400" b="1" i="1" dirty="0"/>
              <a:t>LES BENDIGA</a:t>
            </a:r>
          </a:p>
        </p:txBody>
      </p:sp>
    </p:spTree>
    <p:extLst>
      <p:ext uri="{BB962C8B-B14F-4D97-AF65-F5344CB8AC3E}">
        <p14:creationId xmlns:p14="http://schemas.microsoft.com/office/powerpoint/2010/main" val="1930796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415</TotalTime>
  <Words>308</Words>
  <Application>Microsoft Office PowerPoint</Application>
  <PresentationFormat>Panorámica</PresentationFormat>
  <Paragraphs>43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Orgánico</vt:lpstr>
      <vt:lpstr>LAS DIVISIONES EN LA IGLESIA</vt:lpstr>
      <vt:lpstr>Definición</vt:lpstr>
      <vt:lpstr>¿Cuáles son las causas de las divisiones?</vt:lpstr>
      <vt:lpstr>¿Por qué estaba dividida la Iglesia de Corinto?</vt:lpstr>
      <vt:lpstr>Por la doctrina y madurez espiritual</vt:lpstr>
      <vt:lpstr>Por el pecado</vt:lpstr>
      <vt:lpstr>¿Cómo dar solución a las divisiones?</vt:lpstr>
      <vt:lpstr>Muchas 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DIVISIONES EN LA IGLESIA</dc:title>
  <dc:creator>Amael Elder Fernandez Lanuza</dc:creator>
  <cp:lastModifiedBy>Amael Elder Fernandez Lanuza</cp:lastModifiedBy>
  <cp:revision>15</cp:revision>
  <dcterms:created xsi:type="dcterms:W3CDTF">2019-01-25T15:03:38Z</dcterms:created>
  <dcterms:modified xsi:type="dcterms:W3CDTF">2019-01-28T18:21:26Z</dcterms:modified>
</cp:coreProperties>
</file>