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762" r:id="rId1"/>
  </p:sldMasterIdLst>
  <p:notesMasterIdLst>
    <p:notesMasterId r:id="rId47"/>
  </p:notesMasterIdLst>
  <p:handoutMasterIdLst>
    <p:handoutMasterId r:id="rId48"/>
  </p:handoutMasterIdLst>
  <p:sldIdLst>
    <p:sldId id="367" r:id="rId2"/>
    <p:sldId id="671" r:id="rId3"/>
    <p:sldId id="802" r:id="rId4"/>
    <p:sldId id="703" r:id="rId5"/>
    <p:sldId id="693" r:id="rId6"/>
    <p:sldId id="765" r:id="rId7"/>
    <p:sldId id="672" r:id="rId8"/>
    <p:sldId id="673" r:id="rId9"/>
    <p:sldId id="762" r:id="rId10"/>
    <p:sldId id="803" r:id="rId11"/>
    <p:sldId id="764" r:id="rId12"/>
    <p:sldId id="701" r:id="rId13"/>
    <p:sldId id="702" r:id="rId14"/>
    <p:sldId id="605" r:id="rId15"/>
    <p:sldId id="653" r:id="rId16"/>
    <p:sldId id="714" r:id="rId17"/>
    <p:sldId id="652" r:id="rId18"/>
    <p:sldId id="606" r:id="rId19"/>
    <p:sldId id="676" r:id="rId20"/>
    <p:sldId id="717" r:id="rId21"/>
    <p:sldId id="718" r:id="rId22"/>
    <p:sldId id="677" r:id="rId23"/>
    <p:sldId id="716" r:id="rId24"/>
    <p:sldId id="690" r:id="rId25"/>
    <p:sldId id="680" r:id="rId26"/>
    <p:sldId id="681" r:id="rId27"/>
    <p:sldId id="682" r:id="rId28"/>
    <p:sldId id="685" r:id="rId29"/>
    <p:sldId id="607" r:id="rId30"/>
    <p:sldId id="705" r:id="rId31"/>
    <p:sldId id="692" r:id="rId32"/>
    <p:sldId id="669" r:id="rId33"/>
    <p:sldId id="715" r:id="rId34"/>
    <p:sldId id="711" r:id="rId35"/>
    <p:sldId id="713" r:id="rId36"/>
    <p:sldId id="708" r:id="rId37"/>
    <p:sldId id="719" r:id="rId38"/>
    <p:sldId id="766" r:id="rId39"/>
    <p:sldId id="768" r:id="rId40"/>
    <p:sldId id="712" r:id="rId41"/>
    <p:sldId id="390" r:id="rId42"/>
    <p:sldId id="499" r:id="rId43"/>
    <p:sldId id="767" r:id="rId44"/>
    <p:sldId id="658" r:id="rId45"/>
    <p:sldId id="661" r:id="rId46"/>
  </p:sldIdLst>
  <p:sldSz cx="9144000" cy="6858000" type="screen4x3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 Cen MT" panose="020B0602020104020603" pitchFamily="34" charset="77"/>
        <a:ea typeface="ＭＳ Ｐゴシック" panose="020B0600070205080204" pitchFamily="34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 Cen MT" panose="020B0602020104020603" pitchFamily="34" charset="77"/>
        <a:ea typeface="ＭＳ Ｐゴシック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 Cen MT" panose="020B0602020104020603" pitchFamily="34" charset="77"/>
        <a:ea typeface="ＭＳ Ｐゴシック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 Cen MT" panose="020B0602020104020603" pitchFamily="34" charset="77"/>
        <a:ea typeface="ＭＳ Ｐゴシック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 Cen MT" panose="020B0602020104020603" pitchFamily="34" charset="77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w Cen MT" panose="020B0602020104020603" pitchFamily="34" charset="77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w Cen MT" panose="020B0602020104020603" pitchFamily="34" charset="77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w Cen MT" panose="020B0602020104020603" pitchFamily="34" charset="77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w Cen MT" panose="020B0602020104020603" pitchFamily="34" charset="77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browse/>
    <p:sldRg st="1" end="45"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22"/>
    <p:restoredTop sz="94578"/>
  </p:normalViewPr>
  <p:slideViewPr>
    <p:cSldViewPr>
      <p:cViewPr varScale="1">
        <p:scale>
          <a:sx n="65" d="100"/>
          <a:sy n="65" d="100"/>
        </p:scale>
        <p:origin x="216" y="11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394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>
            <a:extLst>
              <a:ext uri="{FF2B5EF4-FFF2-40B4-BE49-F238E27FC236}">
                <a16:creationId xmlns:a16="http://schemas.microsoft.com/office/drawing/2014/main" id="{DCE8A677-D162-5644-BE8E-414415D3CB80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3907" name="Rectangle 3">
            <a:extLst>
              <a:ext uri="{FF2B5EF4-FFF2-40B4-BE49-F238E27FC236}">
                <a16:creationId xmlns:a16="http://schemas.microsoft.com/office/drawing/2014/main" id="{CE36F3D0-69D5-5645-BCC8-0362363CCA87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3908" name="Rectangle 4">
            <a:extLst>
              <a:ext uri="{FF2B5EF4-FFF2-40B4-BE49-F238E27FC236}">
                <a16:creationId xmlns:a16="http://schemas.microsoft.com/office/drawing/2014/main" id="{82DAF084-5963-5B4C-AB1C-547D3D2BC06B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3909" name="Rectangle 5">
            <a:extLst>
              <a:ext uri="{FF2B5EF4-FFF2-40B4-BE49-F238E27FC236}">
                <a16:creationId xmlns:a16="http://schemas.microsoft.com/office/drawing/2014/main" id="{A26DFD1C-626B-6747-BCB3-A1099C0DBDD7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BDC73652-4FF2-2A41-A37B-5ED2ABFDEAE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>
            <a:extLst>
              <a:ext uri="{FF2B5EF4-FFF2-40B4-BE49-F238E27FC236}">
                <a16:creationId xmlns:a16="http://schemas.microsoft.com/office/drawing/2014/main" id="{219043B2-E8F4-8E4E-B8A7-51135C1D682B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3299" name="Rectangle 3">
            <a:extLst>
              <a:ext uri="{FF2B5EF4-FFF2-40B4-BE49-F238E27FC236}">
                <a16:creationId xmlns:a16="http://schemas.microsoft.com/office/drawing/2014/main" id="{26540302-91E7-0447-AA91-3C7931B314AD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484" name="Rectangle 4">
            <a:extLst>
              <a:ext uri="{FF2B5EF4-FFF2-40B4-BE49-F238E27FC236}">
                <a16:creationId xmlns:a16="http://schemas.microsoft.com/office/drawing/2014/main" id="{292DB71E-2DBA-1348-8242-7A7A26675750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3301" name="Rectangle 5">
            <a:extLst>
              <a:ext uri="{FF2B5EF4-FFF2-40B4-BE49-F238E27FC236}">
                <a16:creationId xmlns:a16="http://schemas.microsoft.com/office/drawing/2014/main" id="{5D95F3A1-4A5F-E04C-84CC-A659C9021751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83302" name="Rectangle 6">
            <a:extLst>
              <a:ext uri="{FF2B5EF4-FFF2-40B4-BE49-F238E27FC236}">
                <a16:creationId xmlns:a16="http://schemas.microsoft.com/office/drawing/2014/main" id="{BE34E9E1-CAEF-0242-AE78-9ED0160FC50F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3303" name="Rectangle 7">
            <a:extLst>
              <a:ext uri="{FF2B5EF4-FFF2-40B4-BE49-F238E27FC236}">
                <a16:creationId xmlns:a16="http://schemas.microsoft.com/office/drawing/2014/main" id="{99F56321-398B-9742-8CBD-6D3B3600CDD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67A6BFDE-ABE0-EF4B-8E17-096489F6D33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lide Image Placeholder 1">
            <a:extLst>
              <a:ext uri="{FF2B5EF4-FFF2-40B4-BE49-F238E27FC236}">
                <a16:creationId xmlns:a16="http://schemas.microsoft.com/office/drawing/2014/main" id="{28110498-C6A8-5645-93A4-80035B492EC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8" name="Notes Placeholder 2">
            <a:extLst>
              <a:ext uri="{FF2B5EF4-FFF2-40B4-BE49-F238E27FC236}">
                <a16:creationId xmlns:a16="http://schemas.microsoft.com/office/drawing/2014/main" id="{1677F65E-4221-DB41-B61A-2BF86C100CD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24579" name="Slide Number Placeholder 3">
            <a:extLst>
              <a:ext uri="{FF2B5EF4-FFF2-40B4-BE49-F238E27FC236}">
                <a16:creationId xmlns:a16="http://schemas.microsoft.com/office/drawing/2014/main" id="{5F8FB6FA-E746-A64B-B0DA-4949E89AB44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fld id="{813931D7-30F6-0A4B-99CB-0FB24529D304}" type="slidenum">
              <a:rPr lang="en-US" altLang="en-US" smtClean="0">
                <a:latin typeface="Times New Roman" panose="02020603050405020304" pitchFamily="18" charset="0"/>
              </a:rPr>
              <a:pPr/>
              <a:t>2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Image Placeholder 1">
            <a:extLst>
              <a:ext uri="{FF2B5EF4-FFF2-40B4-BE49-F238E27FC236}">
                <a16:creationId xmlns:a16="http://schemas.microsoft.com/office/drawing/2014/main" id="{8A26EA3C-9A0E-3B4F-AEBF-7EBBB2FB758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0" name="Notes Placeholder 2">
            <a:extLst>
              <a:ext uri="{FF2B5EF4-FFF2-40B4-BE49-F238E27FC236}">
                <a16:creationId xmlns:a16="http://schemas.microsoft.com/office/drawing/2014/main" id="{38EEA135-930F-4045-AC85-3990E755170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MX" altLang="en-US">
              <a:ea typeface="ＭＳ Ｐゴシック" panose="020B0600070205080204" pitchFamily="34" charset="-128"/>
            </a:endParaRPr>
          </a:p>
        </p:txBody>
      </p:sp>
      <p:sp>
        <p:nvSpPr>
          <p:cNvPr id="27651" name="Slide Number Placeholder 3">
            <a:extLst>
              <a:ext uri="{FF2B5EF4-FFF2-40B4-BE49-F238E27FC236}">
                <a16:creationId xmlns:a16="http://schemas.microsoft.com/office/drawing/2014/main" id="{494D145D-3FD0-0A41-95F6-0BCD005C509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fld id="{E54EC14D-1396-FE4C-968D-96965942D0E1}" type="slidenum">
              <a:rPr lang="en-US" altLang="en-US">
                <a:latin typeface="Times New Roman" panose="02020603050405020304" pitchFamily="18" charset="0"/>
              </a:rPr>
              <a:pPr/>
              <a:t>3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28763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Slide Image Placeholder 1">
            <a:extLst>
              <a:ext uri="{FF2B5EF4-FFF2-40B4-BE49-F238E27FC236}">
                <a16:creationId xmlns:a16="http://schemas.microsoft.com/office/drawing/2014/main" id="{461316DF-28DD-804C-8604-495817D569C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4" name="Notes Placeholder 2">
            <a:extLst>
              <a:ext uri="{FF2B5EF4-FFF2-40B4-BE49-F238E27FC236}">
                <a16:creationId xmlns:a16="http://schemas.microsoft.com/office/drawing/2014/main" id="{413106EB-AE72-CB45-9F5F-7D4004BE893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69635" name="Slide Number Placeholder 3">
            <a:extLst>
              <a:ext uri="{FF2B5EF4-FFF2-40B4-BE49-F238E27FC236}">
                <a16:creationId xmlns:a16="http://schemas.microsoft.com/office/drawing/2014/main" id="{D79DA003-F542-9E4B-A7C6-F32B799CB9E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fld id="{865BE61D-0DC4-664C-8251-11355022C057}" type="slidenum">
              <a:rPr lang="en-US" altLang="en-US" smtClean="0">
                <a:latin typeface="Times New Roman" panose="02020603050405020304" pitchFamily="18" charset="0"/>
              </a:rPr>
              <a:pPr/>
              <a:t>45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D9AF3F3E-09F2-9344-A917-143062D0C4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Group 48">
            <a:extLst>
              <a:ext uri="{FF2B5EF4-FFF2-40B4-BE49-F238E27FC236}">
                <a16:creationId xmlns:a16="http://schemas.microsoft.com/office/drawing/2014/main" id="{F6C87679-09F2-5048-9071-89B73D41799E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2987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0238" y="1122363"/>
            <a:ext cx="6593681" cy="2387600"/>
          </a:xfrm>
        </p:spPr>
        <p:txBody>
          <a:bodyPr anchor="b"/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0238" y="3602038"/>
            <a:ext cx="6593681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E77A07C1-6631-3346-B343-BBB5F989E5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800725" y="5410200"/>
            <a:ext cx="2057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FB228275-A582-8748-A196-C406F56316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00238" y="5410200"/>
            <a:ext cx="384333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E5308539-242F-D24A-A1C6-A6A22F412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15275" y="5410200"/>
            <a:ext cx="579438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C5546D-3BC4-904E-A163-6EB903BBB10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6041794"/>
      </p:ext>
    </p:extLst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8" y="4304665"/>
            <a:ext cx="7434266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56058" y="606426"/>
            <a:ext cx="7434266" cy="3299778"/>
          </a:xfrm>
          <a:prstGeom prst="round2DiagRect">
            <a:avLst>
              <a:gd name="adj1" fmla="val 5101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>
              <a:buNone/>
              <a:defRPr lang="en-US" sz="3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024" y="5124020"/>
            <a:ext cx="7433144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81473C3-A8C8-6D41-A4ED-FD13BA76B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0C02E53-46FB-6941-8AC8-828360337D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779B23F-D4B7-8C4E-8652-3659695B5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4EE339-B744-D44F-B8BC-8D87B20C0AD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95756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93" y="609600"/>
            <a:ext cx="7429466" cy="34290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058" y="4419600"/>
            <a:ext cx="7428344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9AEA257-2D39-0B46-B7FB-992437EFA9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1A4213B-A933-D942-A7A2-57932082B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6FFFE3A-8BE1-E544-86BD-34D311487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1C9846-49F5-C143-927B-DF58284489F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237920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243E948-1B1A-694E-8DE1-D24A597F1D18}"/>
              </a:ext>
            </a:extLst>
          </p:cNvPr>
          <p:cNvSpPr txBox="1"/>
          <p:nvPr/>
        </p:nvSpPr>
        <p:spPr>
          <a:xfrm>
            <a:off x="696913" y="719138"/>
            <a:ext cx="457200" cy="584200"/>
          </a:xfrm>
          <a:prstGeom prst="rect">
            <a:avLst/>
          </a:prstGeom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ja-JP" altLang="en-US" sz="8000"/>
              <a:t>“</a:t>
            </a:r>
            <a:endParaRPr lang="en-US" altLang="en-US" sz="80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FBFECF-0482-A943-98A2-9A5797701725}"/>
              </a:ext>
            </a:extLst>
          </p:cNvPr>
          <p:cNvSpPr txBox="1"/>
          <p:nvPr/>
        </p:nvSpPr>
        <p:spPr>
          <a:xfrm>
            <a:off x="7816850" y="2765425"/>
            <a:ext cx="457200" cy="584200"/>
          </a:xfrm>
          <a:prstGeom prst="rect">
            <a:avLst/>
          </a:prstGeom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ja-JP" altLang="en-US" sz="8000"/>
              <a:t>”</a:t>
            </a:r>
            <a:endParaRPr lang="en-US" altLang="en-US" sz="80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609600"/>
            <a:ext cx="6977064" cy="274842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365557"/>
            <a:ext cx="6564224" cy="54896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058" y="4309919"/>
            <a:ext cx="74295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C5CB3C46-4D47-4445-AF11-7441559AA0C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B95F00BF-9F99-1D43-A47B-BFAB0F41E80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A91CF3FB-F3FB-574D-A05E-2B1528B4B9C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F6DD83-BD46-5242-8F3A-23DF4C9CF6E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195701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8" y="2134042"/>
            <a:ext cx="7429501" cy="2511835"/>
          </a:xfrm>
        </p:spPr>
        <p:txBody>
          <a:bodyPr anchor="b"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023" y="4657655"/>
            <a:ext cx="7428379" cy="11406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1316567-7FEF-7C44-AB45-D8C1074D5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92F5FD8-B2EE-8E45-8B34-78A1B18BC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385DAF2-3411-4D42-AD0C-61B489B8B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B1151F-3A34-BE47-90E5-14541D73DF5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15965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56060" y="609600"/>
            <a:ext cx="7429499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856058" y="2674463"/>
            <a:ext cx="2397674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856059" y="3360263"/>
            <a:ext cx="2396432" cy="2430936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86075" y="2677635"/>
            <a:ext cx="238828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86075" y="3363435"/>
            <a:ext cx="2388958" cy="2430936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89332" y="2674463"/>
            <a:ext cx="2396226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889332" y="3360263"/>
            <a:ext cx="2396226" cy="2430936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DA359564-FBB1-4748-91F2-AAB02743ACBE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2967DFC7-0FF8-AC4F-A069-24EF8903B1A3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A8A18504-F493-774D-A145-78C956B2C288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8BDA66-9609-7E4C-9865-A919CE066CB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634811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56059" y="609600"/>
            <a:ext cx="7429499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856060" y="4404596"/>
            <a:ext cx="239643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856060" y="2666998"/>
            <a:ext cx="239643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>
              <a:buNone/>
              <a:defRPr lang="en-US" sz="1800" dirty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856060" y="4980859"/>
            <a:ext cx="2396430" cy="817843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66790" y="4404596"/>
            <a:ext cx="24003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366790" y="2666998"/>
            <a:ext cx="2399205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>
              <a:buNone/>
              <a:defRPr lang="en-US" sz="1800" dirty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65695" y="4980857"/>
            <a:ext cx="2400300" cy="81034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89426" y="4404595"/>
            <a:ext cx="2393056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889332" y="2666998"/>
            <a:ext cx="2396227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>
              <a:buNone/>
              <a:defRPr lang="en-US" sz="1800" dirty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889332" y="4980855"/>
            <a:ext cx="2396226" cy="81034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Date Placeholder 2">
            <a:extLst>
              <a:ext uri="{FF2B5EF4-FFF2-40B4-BE49-F238E27FC236}">
                <a16:creationId xmlns:a16="http://schemas.microsoft.com/office/drawing/2014/main" id="{48113E46-A97A-974C-88D3-F05308CE07C8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66F89E75-68C4-F743-8E87-56A61B5CA454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 cap="all" baseline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A5371095-4C0A-1048-A329-020B718D0B53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01E2FB-EB8F-984A-9A30-DEF517A85A1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959426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16679A-F255-6040-9D34-B33454595C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DF9ACE-8FFA-C045-B018-76F9BB8A66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2187FA-9F8C-2040-B72E-F056F530DB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B951F6-DE39-8940-8DA6-3572B63B108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0664456"/>
      </p:ext>
    </p:extLst>
  </p:cSld>
  <p:clrMapOvr>
    <a:masterClrMapping/>
  </p:clrMapOvr>
  <p:transition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1" y="609600"/>
            <a:ext cx="1503758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6057" y="609600"/>
            <a:ext cx="5811443" cy="5181601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6168F9-16DE-4F46-AA9A-14768765C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364AEA-408B-CD41-B367-64B3C49609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CEBADB-04D5-5345-AB32-366DC788A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DD6BE6-36B0-2B42-9C90-9E97481854F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91588551"/>
      </p:ext>
    </p:extLst>
  </p:cSld>
  <p:clrMapOvr>
    <a:masterClrMapping/>
  </p:clrMapOvr>
  <p:transition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685800"/>
            <a:ext cx="8229600" cy="685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2286000"/>
            <a:ext cx="2476500" cy="3657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933700" y="2286000"/>
            <a:ext cx="2476500" cy="1752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2933700" y="4191000"/>
            <a:ext cx="2476500" cy="1752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1028">
            <a:extLst>
              <a:ext uri="{FF2B5EF4-FFF2-40B4-BE49-F238E27FC236}">
                <a16:creationId xmlns:a16="http://schemas.microsoft.com/office/drawing/2014/main" id="{0291BD42-5D53-854F-92E0-6FA0B30ED66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29">
            <a:extLst>
              <a:ext uri="{FF2B5EF4-FFF2-40B4-BE49-F238E27FC236}">
                <a16:creationId xmlns:a16="http://schemas.microsoft.com/office/drawing/2014/main" id="{E9A20F42-7835-7A47-8B02-B76C0B28FC8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30">
            <a:extLst>
              <a:ext uri="{FF2B5EF4-FFF2-40B4-BE49-F238E27FC236}">
                <a16:creationId xmlns:a16="http://schemas.microsoft.com/office/drawing/2014/main" id="{FC809478-7ACC-AA44-BE3B-D195D2CC2BA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8E1452-5392-3D44-9710-D4543D2063A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4019646"/>
      </p:ext>
    </p:extLst>
  </p:cSld>
  <p:clrMapOvr>
    <a:masterClrMapping/>
  </p:clrMapOvr>
  <p:transition advClick="0" advTm="7000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1"/>
          <p:cNvSpPr>
            <a:spLocks noGrp="1"/>
          </p:cNvSpPr>
          <p:nvPr>
            <p:ph type="title"/>
          </p:nvPr>
        </p:nvSpPr>
        <p:spPr>
          <a:xfrm>
            <a:off x="856060" y="618518"/>
            <a:ext cx="7429499" cy="147857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8" name="Content Placeholder 2"/>
          <p:cNvSpPr>
            <a:spLocks noGrp="1"/>
          </p:cNvSpPr>
          <p:nvPr>
            <p:ph idx="1"/>
          </p:nvPr>
        </p:nvSpPr>
        <p:spPr>
          <a:xfrm>
            <a:off x="856060" y="2249487"/>
            <a:ext cx="7429499" cy="354171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36BE27-7718-8B41-B7B2-5D98A8F516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27FEC9-7880-3842-88C4-D06D22B046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F07A22-088B-074E-ABA5-7D4947F5C4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B23D2D-1FAD-A944-BE93-3154442FF49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16238063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8" y="1419227"/>
            <a:ext cx="7429500" cy="2852737"/>
          </a:xfrm>
        </p:spPr>
        <p:txBody>
          <a:bodyPr anchor="b"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058" y="4424362"/>
            <a:ext cx="74295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A60CE5-83BF-1041-8AE7-6BBFE0F9A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620C0C-7F9C-344E-B7A6-453113F02F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75D368-1B15-8E4E-8DB2-5B5C89335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89C065-94FD-6D4D-A13D-E8BC4C39C85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1949644"/>
      </p:ext>
    </p:extLst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56058" y="2249486"/>
            <a:ext cx="3658792" cy="354171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1" y="2249486"/>
            <a:ext cx="3656408" cy="354171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439AF58-DA5B-794B-AFFB-12284EAAF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784DA4E-9F57-6740-8D50-392F167A59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8BD8931-23A1-BE4B-8163-3C4C4394D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8F6560-CE71-1941-8EF2-B0E165C98AB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3092247"/>
      </p:ext>
    </p:extLst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8" y="619127"/>
            <a:ext cx="7429500" cy="147796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78902" y="2249486"/>
            <a:ext cx="3435949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56058" y="3073398"/>
            <a:ext cx="3658793" cy="27178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1992" y="2249485"/>
            <a:ext cx="3433565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3073398"/>
            <a:ext cx="3656408" cy="27178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ACFFAB0C-1A8A-2541-94DB-447863A7F2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9782AFD-933E-6A4E-828F-2EFB2DF7FF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A854024-40ED-D648-AF3F-4E5C13BF1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D7ABF6-4317-7E48-8CE2-ADCAE63E9CA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1422276"/>
      </p:ext>
    </p:extLst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6364A6A0-7BE4-D04B-9764-9C2E7D868D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8C8D585F-5359-9948-85B9-210BF26523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630692D-7305-584D-BEC4-8C17BDF5BF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1B2E22-23F0-E444-AEE3-604DECFC570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5142545"/>
      </p:ext>
    </p:extLst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5887266C-03A5-114A-B900-D454A86AA0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FBE34DB9-694C-C54B-8139-5EC65D774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EC845A5-84F0-B545-82AF-2656D87E1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0E3659-DE03-0B49-81FF-23AD3C26CD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11123189"/>
      </p:ext>
    </p:extLst>
  </p:cSld>
  <p:clrMapOvr>
    <a:masterClrMapping/>
  </p:clrMapOvr>
  <p:transition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0029" y="609601"/>
            <a:ext cx="2892028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150" y="592666"/>
            <a:ext cx="4418407" cy="5198534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0029" y="2249486"/>
            <a:ext cx="2892028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C86100F-C1E2-0248-98D0-6FF01CD8E1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0542F88-0B0F-FF45-B9B2-2C8C8D3D5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A7372ED-C327-F146-8B8F-B1B1527F2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AF67AC-22C6-5A43-9E82-17B7ED692C1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94386873"/>
      </p:ext>
    </p:extLst>
  </p:cSld>
  <p:clrMapOvr>
    <a:masterClrMapping/>
  </p:clrMapOvr>
  <p:transition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61" y="609600"/>
            <a:ext cx="3753962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32866" y="609600"/>
            <a:ext cx="3452693" cy="5181602"/>
          </a:xfrm>
          <a:prstGeom prst="round2DiagRect">
            <a:avLst>
              <a:gd name="adj1" fmla="val 6074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>
              <a:defRPr lang="en-US" sz="3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059" y="2249486"/>
            <a:ext cx="3753964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8C183DD-76BA-214F-BF8F-D7137BA7FD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49991E2-636B-804C-9F0B-A8FF37EAB9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D676810-8EB9-174A-A97F-4E11D82DE1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389289-0143-DE49-BA63-E94E67F7DC6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2828221"/>
      </p:ext>
    </p:extLst>
  </p:cSld>
  <p:clrMapOvr>
    <a:masterClrMapping/>
  </p:clrMapOvr>
  <p:transition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0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F430DD18-69BB-A942-BB91-1E00E7D59D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Group 7">
            <a:extLst>
              <a:ext uri="{FF2B5EF4-FFF2-40B4-BE49-F238E27FC236}">
                <a16:creationId xmlns:a16="http://schemas.microsoft.com/office/drawing/2014/main" id="{CB4CFE5E-4AC9-F14F-8002-966B350F42B0}"/>
              </a:ext>
            </a:extLst>
          </p:cNvPr>
          <p:cNvPicPr>
            <a:picLocks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9042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B71B9B0-33F4-CF49-B81C-0692955B4F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5663" y="619125"/>
            <a:ext cx="7429500" cy="14779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C540DB-5632-8A42-9DBD-B8911F4951E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55663" y="2249488"/>
            <a:ext cx="7429500" cy="354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ADD0D2-D36B-534B-B960-7E2396F941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592763" y="588327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5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DF520B-4F88-0F4B-8BAF-3F3739516F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55663" y="5883275"/>
            <a:ext cx="46799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5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44E68C-D90D-3241-9CA0-E606853C2D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707313" y="5883275"/>
            <a:ext cx="57785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635506F8-4676-5246-B24B-96D63B26827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997" r:id="rId1"/>
    <p:sldLayoutId id="2147484983" r:id="rId2"/>
    <p:sldLayoutId id="2147484984" r:id="rId3"/>
    <p:sldLayoutId id="2147484985" r:id="rId4"/>
    <p:sldLayoutId id="2147484986" r:id="rId5"/>
    <p:sldLayoutId id="2147484987" r:id="rId6"/>
    <p:sldLayoutId id="2147484988" r:id="rId7"/>
    <p:sldLayoutId id="2147484989" r:id="rId8"/>
    <p:sldLayoutId id="2147484990" r:id="rId9"/>
    <p:sldLayoutId id="2147484991" r:id="rId10"/>
    <p:sldLayoutId id="2147484992" r:id="rId11"/>
    <p:sldLayoutId id="2147484998" r:id="rId12"/>
    <p:sldLayoutId id="2147484993" r:id="rId13"/>
    <p:sldLayoutId id="2147484994" r:id="rId14"/>
    <p:sldLayoutId id="2147484999" r:id="rId15"/>
    <p:sldLayoutId id="2147484995" r:id="rId16"/>
    <p:sldLayoutId id="2147484996" r:id="rId17"/>
    <p:sldLayoutId id="2147485000" r:id="rId18"/>
  </p:sldLayoutIdLst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53" presetClass="entr" presetSubtype="0" fill="hold" nodeType="after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53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53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53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53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kern="1200" cap="all">
          <a:solidFill>
            <a:schemeClr val="tx1"/>
          </a:solidFill>
          <a:latin typeface="+mj-lt"/>
          <a:ea typeface="ＭＳ Ｐゴシック" charset="0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 charset="0"/>
          <a:ea typeface="ＭＳ Ｐゴシック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 charset="0"/>
          <a:ea typeface="ＭＳ Ｐゴシック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 charset="0"/>
          <a:ea typeface="ＭＳ Ｐゴシック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 charset="0"/>
          <a:ea typeface="ＭＳ Ｐゴシック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 charset="0"/>
          <a:ea typeface="ＭＳ Ｐゴシック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 charset="0"/>
          <a:ea typeface="ＭＳ Ｐゴシック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 charset="0"/>
          <a:ea typeface="ＭＳ Ｐゴシック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 charset="0"/>
          <a:ea typeface="ＭＳ Ｐゴシック" charset="0"/>
        </a:defRPr>
      </a:lvl9pPr>
    </p:titleStyle>
    <p:bodyStyle>
      <a:lvl1pPr marL="228600" indent="-228600" algn="l" rtl="0" eaLnBrk="0" fontAlgn="base" hangingPunct="0">
        <a:lnSpc>
          <a:spcPct val="120000"/>
        </a:lnSpc>
        <a:spcBef>
          <a:spcPts val="1000"/>
        </a:spcBef>
        <a:spcAft>
          <a:spcPct val="0"/>
        </a:spcAft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685800" indent="-228600" algn="l" rtl="0" eaLnBrk="0" fontAlgn="base" hangingPunct="0">
        <a:lnSpc>
          <a:spcPct val="120000"/>
        </a:lnSpc>
        <a:spcBef>
          <a:spcPts val="500"/>
        </a:spcBef>
        <a:spcAft>
          <a:spcPct val="0"/>
        </a:spcAft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0" fontAlgn="base" hangingPunct="0">
        <a:lnSpc>
          <a:spcPct val="120000"/>
        </a:lnSpc>
        <a:spcBef>
          <a:spcPts val="500"/>
        </a:spcBef>
        <a:spcAft>
          <a:spcPct val="0"/>
        </a:spcAft>
        <a:buSzPct val="125000"/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0" fontAlgn="base" hangingPunct="0">
        <a:lnSpc>
          <a:spcPct val="120000"/>
        </a:lnSpc>
        <a:spcBef>
          <a:spcPts val="500"/>
        </a:spcBef>
        <a:spcAft>
          <a:spcPct val="0"/>
        </a:spcAft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0" fontAlgn="base" hangingPunct="0">
        <a:lnSpc>
          <a:spcPct val="120000"/>
        </a:lnSpc>
        <a:spcBef>
          <a:spcPts val="500"/>
        </a:spcBef>
        <a:spcAft>
          <a:spcPct val="0"/>
        </a:spcAft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10" Type="http://schemas.openxmlformats.org/officeDocument/2006/relationships/image" Target="../media/image14.png"/><Relationship Id="rId4" Type="http://schemas.openxmlformats.org/officeDocument/2006/relationships/image" Target="../media/image8.jpeg"/><Relationship Id="rId9" Type="http://schemas.openxmlformats.org/officeDocument/2006/relationships/image" Target="../media/image13.jp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c/InstitutoBiblicoInternacionaldeTexasIBIT" TargetMode="Externa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hyperlink" Target="http://www.redinbi.org/" TargetMode="Externa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ibitibi.org/en/donations" TargetMode="External"/><Relationship Id="rId2" Type="http://schemas.openxmlformats.org/officeDocument/2006/relationships/hyperlink" Target="mailto:montgomery.texasbible@gmail.com" TargetMode="Externa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edinbi.org/" TargetMode="External"/><Relationship Id="rId2" Type="http://schemas.openxmlformats.org/officeDocument/2006/relationships/hyperlink" Target="http://www.ibitibi.org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witter.com/IBITcursos" TargetMode="External"/><Relationship Id="rId5" Type="http://schemas.openxmlformats.org/officeDocument/2006/relationships/hyperlink" Target="https://www.facebook.com/IBIT-y-Sunsetonline-111879462197567/?fref=ts" TargetMode="External"/><Relationship Id="rId4" Type="http://schemas.openxmlformats.org/officeDocument/2006/relationships/hyperlink" Target="https://www.youtube.com/c/InstitutoBiblicoInternacionaldeTexasIBIT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5.jpeg"/><Relationship Id="rId18" Type="http://schemas.openxmlformats.org/officeDocument/2006/relationships/image" Target="../media/image40.png"/><Relationship Id="rId26" Type="http://schemas.openxmlformats.org/officeDocument/2006/relationships/image" Target="../media/image48.png"/><Relationship Id="rId21" Type="http://schemas.openxmlformats.org/officeDocument/2006/relationships/image" Target="../media/image43.jpeg"/><Relationship Id="rId34" Type="http://schemas.openxmlformats.org/officeDocument/2006/relationships/image" Target="../media/image55.png"/><Relationship Id="rId7" Type="http://schemas.openxmlformats.org/officeDocument/2006/relationships/image" Target="../media/image29.jpeg"/><Relationship Id="rId12" Type="http://schemas.openxmlformats.org/officeDocument/2006/relationships/image" Target="../media/image34.jpeg"/><Relationship Id="rId17" Type="http://schemas.openxmlformats.org/officeDocument/2006/relationships/image" Target="../media/image39.png"/><Relationship Id="rId25" Type="http://schemas.openxmlformats.org/officeDocument/2006/relationships/image" Target="../media/image47.jpeg"/><Relationship Id="rId33" Type="http://schemas.openxmlformats.org/officeDocument/2006/relationships/image" Target="../media/image54.png"/><Relationship Id="rId2" Type="http://schemas.openxmlformats.org/officeDocument/2006/relationships/image" Target="../media/image24.jpeg"/><Relationship Id="rId16" Type="http://schemas.openxmlformats.org/officeDocument/2006/relationships/image" Target="../media/image38.png"/><Relationship Id="rId20" Type="http://schemas.openxmlformats.org/officeDocument/2006/relationships/image" Target="../media/image42.png"/><Relationship Id="rId29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33.jpeg"/><Relationship Id="rId24" Type="http://schemas.openxmlformats.org/officeDocument/2006/relationships/image" Target="../media/image46.jpeg"/><Relationship Id="rId32" Type="http://schemas.openxmlformats.org/officeDocument/2006/relationships/image" Target="../media/image53.jpeg"/><Relationship Id="rId37" Type="http://schemas.openxmlformats.org/officeDocument/2006/relationships/image" Target="../media/image58.tiff"/><Relationship Id="rId5" Type="http://schemas.openxmlformats.org/officeDocument/2006/relationships/image" Target="../media/image27.jpeg"/><Relationship Id="rId15" Type="http://schemas.openxmlformats.org/officeDocument/2006/relationships/image" Target="../media/image37.jpeg"/><Relationship Id="rId23" Type="http://schemas.openxmlformats.org/officeDocument/2006/relationships/image" Target="../media/image45.jpeg"/><Relationship Id="rId28" Type="http://schemas.openxmlformats.org/officeDocument/2006/relationships/image" Target="../media/image50.png"/><Relationship Id="rId36" Type="http://schemas.openxmlformats.org/officeDocument/2006/relationships/image" Target="../media/image57.jpg"/><Relationship Id="rId10" Type="http://schemas.openxmlformats.org/officeDocument/2006/relationships/image" Target="../media/image32.jpeg"/><Relationship Id="rId19" Type="http://schemas.openxmlformats.org/officeDocument/2006/relationships/image" Target="../media/image41.png"/><Relationship Id="rId31" Type="http://schemas.openxmlformats.org/officeDocument/2006/relationships/hyperlink" Target="http://ibitibi.org/wp-content/uploads/2017/10/Bernie-3.jpg" TargetMode="External"/><Relationship Id="rId4" Type="http://schemas.openxmlformats.org/officeDocument/2006/relationships/image" Target="../media/image26.jpeg"/><Relationship Id="rId9" Type="http://schemas.openxmlformats.org/officeDocument/2006/relationships/image" Target="../media/image31.jpeg"/><Relationship Id="rId14" Type="http://schemas.openxmlformats.org/officeDocument/2006/relationships/image" Target="../media/image36.jpeg"/><Relationship Id="rId22" Type="http://schemas.openxmlformats.org/officeDocument/2006/relationships/image" Target="../media/image44.jpeg"/><Relationship Id="rId27" Type="http://schemas.openxmlformats.org/officeDocument/2006/relationships/image" Target="../media/image49.png"/><Relationship Id="rId30" Type="http://schemas.openxmlformats.org/officeDocument/2006/relationships/image" Target="../media/image52.jpeg"/><Relationship Id="rId35" Type="http://schemas.openxmlformats.org/officeDocument/2006/relationships/image" Target="../media/image56.png"/><Relationship Id="rId8" Type="http://schemas.openxmlformats.org/officeDocument/2006/relationships/image" Target="../media/image30.jpeg"/><Relationship Id="rId3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tif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B2B2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3">
            <a:extLst>
              <a:ext uri="{FF2B5EF4-FFF2-40B4-BE49-F238E27FC236}">
                <a16:creationId xmlns:a16="http://schemas.microsoft.com/office/drawing/2014/main" id="{7B31D36A-3FCA-B147-8ABE-1E54DD7965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473075"/>
            <a:ext cx="5862638" cy="600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>
            <a:extLst>
              <a:ext uri="{FF2B5EF4-FFF2-40B4-BE49-F238E27FC236}">
                <a16:creationId xmlns:a16="http://schemas.microsoft.com/office/drawing/2014/main" id="{D9FA52A5-ECD5-2049-AA23-99BC4C09A7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5887" y="152400"/>
            <a:ext cx="6372225" cy="33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s-ES" altLang="en-US" sz="3200" b="1" dirty="0">
                <a:latin typeface="Georgia" panose="02040502050405020303" pitchFamily="18" charset="0"/>
              </a:rPr>
              <a:t>AETH </a:t>
            </a:r>
            <a:r>
              <a:rPr lang="es-ES" altLang="en-US" sz="3200" b="1" dirty="0" err="1">
                <a:latin typeface="Georgia" panose="02040502050405020303" pitchFamily="18" charset="0"/>
              </a:rPr>
              <a:t>Certification</a:t>
            </a:r>
            <a:endParaRPr lang="es-ES" altLang="en-US" sz="3200" b="1" dirty="0">
              <a:latin typeface="Georgia" panose="02040502050405020303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45662AE-EC5B-5946-B54B-F73135759C6D}"/>
              </a:ext>
            </a:extLst>
          </p:cNvPr>
          <p:cNvSpPr txBox="1"/>
          <p:nvPr/>
        </p:nvSpPr>
        <p:spPr>
          <a:xfrm>
            <a:off x="155848" y="914400"/>
            <a:ext cx="8832302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latin typeface="Georgia" panose="02040502050405020303" pitchFamily="18" charset="0"/>
              </a:rPr>
              <a:t>In August, after a process lasting almost two years, TIBI received word from the </a:t>
            </a:r>
            <a:r>
              <a:rPr lang="en-US" sz="2600" dirty="0" err="1">
                <a:latin typeface="Georgia" panose="02040502050405020303" pitchFamily="18" charset="0"/>
              </a:rPr>
              <a:t>Asociación</a:t>
            </a:r>
            <a:r>
              <a:rPr lang="en-US" sz="2600" dirty="0">
                <a:latin typeface="Georgia" panose="02040502050405020303" pitchFamily="18" charset="0"/>
              </a:rPr>
              <a:t> de </a:t>
            </a:r>
            <a:r>
              <a:rPr lang="en-US" sz="2600" dirty="0" err="1">
                <a:latin typeface="Georgia" panose="02040502050405020303" pitchFamily="18" charset="0"/>
              </a:rPr>
              <a:t>Estudios</a:t>
            </a:r>
            <a:r>
              <a:rPr lang="en-US" sz="2600" dirty="0">
                <a:latin typeface="Georgia" panose="02040502050405020303" pitchFamily="18" charset="0"/>
              </a:rPr>
              <a:t> </a:t>
            </a:r>
            <a:r>
              <a:rPr lang="en-US" sz="2600" dirty="0" err="1">
                <a:latin typeface="Georgia" panose="02040502050405020303" pitchFamily="18" charset="0"/>
              </a:rPr>
              <a:t>Teológicos</a:t>
            </a:r>
            <a:r>
              <a:rPr lang="en-US" sz="2600" dirty="0">
                <a:latin typeface="Georgia" panose="02040502050405020303" pitchFamily="18" charset="0"/>
              </a:rPr>
              <a:t> Hispanos (Association of Hispanic Theological Studies) that they have officially certified our Bachelors Degree, the </a:t>
            </a:r>
            <a:r>
              <a:rPr lang="en-US" sz="2600" b="1" dirty="0" err="1">
                <a:solidFill>
                  <a:srgbClr val="FFFF00"/>
                </a:solidFill>
                <a:latin typeface="Georgia" panose="02040502050405020303" pitchFamily="18" charset="0"/>
              </a:rPr>
              <a:t>Licenciatura</a:t>
            </a:r>
            <a:r>
              <a:rPr lang="en-US" sz="2600" b="1" dirty="0">
                <a:solidFill>
                  <a:srgbClr val="FFFF00"/>
                </a:solidFill>
                <a:latin typeface="Georgia" panose="02040502050405020303" pitchFamily="18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Georgia" panose="02040502050405020303" pitchFamily="18" charset="0"/>
              </a:rPr>
              <a:t>en</a:t>
            </a:r>
            <a:r>
              <a:rPr lang="en-US" sz="2600" b="1" dirty="0">
                <a:solidFill>
                  <a:srgbClr val="FFFF00"/>
                </a:solidFill>
                <a:latin typeface="Georgia" panose="02040502050405020303" pitchFamily="18" charset="0"/>
              </a:rPr>
              <a:t> el </a:t>
            </a:r>
            <a:r>
              <a:rPr lang="en-US" sz="2600" b="1" dirty="0" err="1">
                <a:solidFill>
                  <a:srgbClr val="FFFF00"/>
                </a:solidFill>
                <a:latin typeface="Georgia" panose="02040502050405020303" pitchFamily="18" charset="0"/>
              </a:rPr>
              <a:t>Ministerio</a:t>
            </a:r>
            <a:r>
              <a:rPr lang="en-US" sz="2600" b="1" dirty="0">
                <a:solidFill>
                  <a:srgbClr val="FFFF00"/>
                </a:solidFill>
                <a:latin typeface="Georgia" panose="02040502050405020303" pitchFamily="18" charset="0"/>
              </a:rPr>
              <a:t> y </a:t>
            </a:r>
            <a:r>
              <a:rPr lang="en-US" sz="2600" b="1" dirty="0" err="1">
                <a:solidFill>
                  <a:srgbClr val="FFFF00"/>
                </a:solidFill>
                <a:latin typeface="Georgia" panose="02040502050405020303" pitchFamily="18" charset="0"/>
              </a:rPr>
              <a:t>Estudios</a:t>
            </a:r>
            <a:r>
              <a:rPr lang="en-US" sz="2600" b="1" dirty="0">
                <a:solidFill>
                  <a:srgbClr val="FFFF00"/>
                </a:solidFill>
                <a:latin typeface="Georgia" panose="02040502050405020303" pitchFamily="18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Georgia" panose="02040502050405020303" pitchFamily="18" charset="0"/>
              </a:rPr>
              <a:t>Bíblicos</a:t>
            </a:r>
            <a:r>
              <a:rPr lang="en-US" sz="2600" dirty="0">
                <a:solidFill>
                  <a:srgbClr val="FFFF00"/>
                </a:solidFill>
                <a:latin typeface="Georgia" panose="02040502050405020303" pitchFamily="18" charset="0"/>
              </a:rPr>
              <a:t> </a:t>
            </a:r>
            <a:r>
              <a:rPr lang="en-US" sz="2600" dirty="0">
                <a:latin typeface="Georgia" panose="02040502050405020303" pitchFamily="18" charset="0"/>
              </a:rPr>
              <a:t>(Bachelor of Ministry and Biblical Studies).  </a:t>
            </a:r>
          </a:p>
          <a:p>
            <a:endParaRPr lang="en-US" sz="2600" dirty="0">
              <a:latin typeface="Georgia" panose="02040502050405020303" pitchFamily="18" charset="0"/>
            </a:endParaRPr>
          </a:p>
          <a:p>
            <a:r>
              <a:rPr lang="en-US" sz="2600" dirty="0">
                <a:latin typeface="Georgia" panose="02040502050405020303" pitchFamily="18" charset="0"/>
              </a:rPr>
              <a:t>This certification is extended in collaboration with </a:t>
            </a:r>
            <a:r>
              <a:rPr lang="en-US" sz="2600">
                <a:latin typeface="Georgia" panose="02040502050405020303" pitchFamily="18" charset="0"/>
              </a:rPr>
              <a:t>the Association </a:t>
            </a:r>
            <a:r>
              <a:rPr lang="en-US" sz="2600" dirty="0">
                <a:latin typeface="Georgia" panose="02040502050405020303" pitchFamily="18" charset="0"/>
              </a:rPr>
              <a:t>of Theological School, the main accrediting agency of seminaries in the US.</a:t>
            </a:r>
          </a:p>
          <a:p>
            <a:endParaRPr lang="en-US" sz="2600" dirty="0">
              <a:latin typeface="Georgia" panose="02040502050405020303" pitchFamily="18" charset="0"/>
            </a:endParaRPr>
          </a:p>
          <a:p>
            <a:r>
              <a:rPr lang="en-US" sz="2600" dirty="0">
                <a:latin typeface="Georgia" panose="02040502050405020303" pitchFamily="18" charset="0"/>
              </a:rPr>
              <a:t>This is a valuable external endorsement of our program which will allow our graduates to apply for graduate studies at any seminary in the US.</a:t>
            </a:r>
          </a:p>
        </p:txBody>
      </p:sp>
    </p:spTree>
    <p:extLst>
      <p:ext uri="{BB962C8B-B14F-4D97-AF65-F5344CB8AC3E}">
        <p14:creationId xmlns:p14="http://schemas.microsoft.com/office/powerpoint/2010/main" val="3817134829"/>
      </p:ext>
    </p:extLst>
  </p:cSld>
  <p:clrMapOvr>
    <a:masterClrMapping/>
  </p:clrMapOvr>
  <p:transition>
    <p:random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>
            <a:extLst>
              <a:ext uri="{FF2B5EF4-FFF2-40B4-BE49-F238E27FC236}">
                <a16:creationId xmlns:a16="http://schemas.microsoft.com/office/drawing/2014/main" id="{B51E7584-2124-784E-9BD1-CB6E3428B7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s-ES" altLang="en-US" b="1">
                <a:solidFill>
                  <a:srgbClr val="FFFF00"/>
                </a:solidFill>
                <a:latin typeface="Georgia" panose="02040502050405020303" pitchFamily="18" charset="0"/>
              </a:rPr>
              <a:t>Growing Kingdom Impact Worldwide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endParaRPr lang="en-US" altLang="en-US" b="1">
              <a:solidFill>
                <a:srgbClr val="FFFF00"/>
              </a:solidFill>
              <a:latin typeface="Georgia" panose="02040502050405020303" pitchFamily="18" charset="0"/>
            </a:endParaRPr>
          </a:p>
        </p:txBody>
      </p:sp>
      <p:pic>
        <p:nvPicPr>
          <p:cNvPr id="33794" name="Imagen 4">
            <a:extLst>
              <a:ext uri="{FF2B5EF4-FFF2-40B4-BE49-F238E27FC236}">
                <a16:creationId xmlns:a16="http://schemas.microsoft.com/office/drawing/2014/main" id="{841678B0-43B7-9842-818F-C33D552775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2300" y="3187700"/>
            <a:ext cx="4711700" cy="36703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5" name="Picture 1" descr="page5image52736608">
            <a:extLst>
              <a:ext uri="{FF2B5EF4-FFF2-40B4-BE49-F238E27FC236}">
                <a16:creationId xmlns:a16="http://schemas.microsoft.com/office/drawing/2014/main" id="{3209019C-72C0-C347-8A2C-6112C65022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762000"/>
            <a:ext cx="3238500" cy="24257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796" name="Rectangle 3">
            <a:extLst>
              <a:ext uri="{FF2B5EF4-FFF2-40B4-BE49-F238E27FC236}">
                <a16:creationId xmlns:a16="http://schemas.microsoft.com/office/drawing/2014/main" id="{9D1BB349-5BB5-754C-9A46-C844FFCA52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8150" y="3594100"/>
            <a:ext cx="28956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dirty="0">
                <a:latin typeface="Georgia" panose="02040502050405020303" pitchFamily="18" charset="0"/>
              </a:rPr>
              <a:t>4450+ baptisms and 63 church plants worldwide since 2009!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dirty="0">
                <a:latin typeface="Georgia" panose="02040502050405020303" pitchFamily="18" charset="0"/>
              </a:rPr>
              <a:t>(Plus those that weren</a:t>
            </a:r>
            <a:r>
              <a:rPr lang="en-US" altLang="es-MX" dirty="0">
                <a:latin typeface="Georgia" panose="02040502050405020303" pitchFamily="18" charset="0"/>
              </a:rPr>
              <a:t>’</a:t>
            </a:r>
            <a:r>
              <a:rPr lang="en-US" altLang="en-US" dirty="0">
                <a:latin typeface="Georgia" panose="02040502050405020303" pitchFamily="18" charset="0"/>
              </a:rPr>
              <a:t>t reported!)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endParaRPr lang="en-US" altLang="en-US" dirty="0">
              <a:latin typeface="Georgia" panose="02040502050405020303" pitchFamily="18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dirty="0">
                <a:latin typeface="Georgia" panose="02040502050405020303" pitchFamily="18" charset="0"/>
              </a:rPr>
              <a:t>July 29, 2020</a:t>
            </a:r>
          </a:p>
        </p:txBody>
      </p:sp>
      <p:sp>
        <p:nvSpPr>
          <p:cNvPr id="33797" name="Rectangle 3">
            <a:extLst>
              <a:ext uri="{FF2B5EF4-FFF2-40B4-BE49-F238E27FC236}">
                <a16:creationId xmlns:a16="http://schemas.microsoft.com/office/drawing/2014/main" id="{57C90AFC-C0BD-1B4A-9787-22FC07915A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4800" y="762000"/>
            <a:ext cx="50292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dirty="0">
                <a:latin typeface="Georgia" panose="02040502050405020303" pitchFamily="18" charset="0"/>
              </a:rPr>
              <a:t>We have at least 176 current full-time students or graduates working in 112 congregations in 77 cities in 18 countries (not counting any of our several thousand part-time students)</a:t>
            </a:r>
          </a:p>
        </p:txBody>
      </p:sp>
    </p:spTree>
  </p:cSld>
  <p:clrMapOvr>
    <a:masterClrMapping/>
  </p:clrMapOvr>
  <p:transition>
    <p:random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4">
            <a:extLst>
              <a:ext uri="{FF2B5EF4-FFF2-40B4-BE49-F238E27FC236}">
                <a16:creationId xmlns:a16="http://schemas.microsoft.com/office/drawing/2014/main" id="{46584717-4009-9843-9751-0FE63982AD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3200" b="1" i="1" dirty="0">
                <a:latin typeface="Times New Roman" panose="02020603050405020304" pitchFamily="18" charset="0"/>
              </a:rPr>
              <a:t>11th TIBI international scholarship full-time class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3200" b="1" i="1" dirty="0">
                <a:latin typeface="Times New Roman" panose="02020603050405020304" pitchFamily="18" charset="0"/>
              </a:rPr>
              <a:t>August, 2020-2022</a:t>
            </a:r>
          </a:p>
        </p:txBody>
      </p:sp>
      <p:sp>
        <p:nvSpPr>
          <p:cNvPr id="34818" name="Rectangle 4">
            <a:extLst>
              <a:ext uri="{FF2B5EF4-FFF2-40B4-BE49-F238E27FC236}">
                <a16:creationId xmlns:a16="http://schemas.microsoft.com/office/drawing/2014/main" id="{6019E573-8BE6-A749-8942-B999F6E677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-80440" y="3185009"/>
            <a:ext cx="3124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600" b="1" i="1" dirty="0">
                <a:latin typeface="Times New Roman" panose="02020603050405020304" pitchFamily="18" charset="0"/>
              </a:rPr>
              <a:t>Abraham Ancona,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600" b="1" i="1" dirty="0">
                <a:latin typeface="Times New Roman" panose="02020603050405020304" pitchFamily="18" charset="0"/>
              </a:rPr>
              <a:t>And wife </a:t>
            </a:r>
            <a:r>
              <a:rPr lang="en-US" altLang="en-US" sz="1600" b="1" i="1" dirty="0" err="1">
                <a:latin typeface="Times New Roman" panose="02020603050405020304" pitchFamily="18" charset="0"/>
              </a:rPr>
              <a:t>Thanis</a:t>
            </a:r>
            <a:r>
              <a:rPr lang="en-US" altLang="en-US" sz="1600" b="1" i="1" dirty="0">
                <a:latin typeface="Times New Roman" panose="02020603050405020304" pitchFamily="18" charset="0"/>
              </a:rPr>
              <a:t>, </a:t>
            </a:r>
            <a:r>
              <a:rPr lang="es-ES_tradnl" altLang="en-US" sz="1600" b="1" i="1" dirty="0" err="1">
                <a:latin typeface="Times New Roman" panose="02020603050405020304" pitchFamily="18" charset="0"/>
              </a:rPr>
              <a:t>Mexico</a:t>
            </a:r>
            <a:endParaRPr lang="en-US" altLang="en-US" sz="1600" b="1" i="1" dirty="0">
              <a:latin typeface="Times New Roman" panose="02020603050405020304" pitchFamily="18" charset="0"/>
            </a:endParaRPr>
          </a:p>
        </p:txBody>
      </p:sp>
      <p:sp>
        <p:nvSpPr>
          <p:cNvPr id="34819" name="Rectangle 4">
            <a:extLst>
              <a:ext uri="{FF2B5EF4-FFF2-40B4-BE49-F238E27FC236}">
                <a16:creationId xmlns:a16="http://schemas.microsoft.com/office/drawing/2014/main" id="{AD6318A6-7B2A-374F-BEAB-0D38A92F97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17420" y="5968063"/>
            <a:ext cx="32385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600" b="1" i="1" dirty="0">
                <a:latin typeface="Times New Roman" panose="02020603050405020304" pitchFamily="18" charset="0"/>
              </a:rPr>
              <a:t>Bismarck Castaneda, wife Tania, family, Nicaragua</a:t>
            </a:r>
          </a:p>
        </p:txBody>
      </p:sp>
      <p:sp>
        <p:nvSpPr>
          <p:cNvPr id="34820" name="Rectangle 4">
            <a:extLst>
              <a:ext uri="{FF2B5EF4-FFF2-40B4-BE49-F238E27FC236}">
                <a16:creationId xmlns:a16="http://schemas.microsoft.com/office/drawing/2014/main" id="{01D325BE-1721-FE42-92E7-BD9B2B5F8D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43578" y="3225740"/>
            <a:ext cx="2428441" cy="76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600" b="1" i="1" dirty="0">
                <a:latin typeface="Times New Roman" panose="02020603050405020304" pitchFamily="18" charset="0"/>
              </a:rPr>
              <a:t>Leonardo </a:t>
            </a:r>
            <a:r>
              <a:rPr lang="en-US" altLang="en-US" sz="1600" b="1" i="1" dirty="0" err="1">
                <a:latin typeface="Times New Roman" panose="02020603050405020304" pitchFamily="18" charset="0"/>
              </a:rPr>
              <a:t>Balladares</a:t>
            </a:r>
            <a:endParaRPr lang="en-US" altLang="en-US" sz="1600" b="1" i="1" dirty="0">
              <a:latin typeface="Times New Roman" panose="02020603050405020304" pitchFamily="18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600" b="1" i="1" dirty="0">
                <a:latin typeface="Times New Roman" panose="02020603050405020304" pitchFamily="18" charset="0"/>
              </a:rPr>
              <a:t>Nicaragua</a:t>
            </a:r>
          </a:p>
        </p:txBody>
      </p:sp>
      <p:sp>
        <p:nvSpPr>
          <p:cNvPr id="34821" name="Rectangle 4">
            <a:extLst>
              <a:ext uri="{FF2B5EF4-FFF2-40B4-BE49-F238E27FC236}">
                <a16:creationId xmlns:a16="http://schemas.microsoft.com/office/drawing/2014/main" id="{851C6037-2D55-AC4D-82BD-D13B70F9AA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29697" y="3340352"/>
            <a:ext cx="2667000" cy="76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600" b="1" i="1" dirty="0">
                <a:latin typeface="Times New Roman" panose="02020603050405020304" pitchFamily="18" charset="0"/>
              </a:rPr>
              <a:t>Leonardo </a:t>
            </a:r>
            <a:r>
              <a:rPr lang="en-US" altLang="en-US" sz="1600" b="1" i="1" dirty="0" err="1">
                <a:latin typeface="Times New Roman" panose="02020603050405020304" pitchFamily="18" charset="0"/>
              </a:rPr>
              <a:t>Capodicasa</a:t>
            </a:r>
            <a:r>
              <a:rPr lang="en-US" altLang="en-US" sz="1600" b="1" i="1" dirty="0">
                <a:latin typeface="Times New Roman" panose="02020603050405020304" pitchFamily="18" charset="0"/>
              </a:rPr>
              <a:t>,     wife Dayana, family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600" b="1" i="1" dirty="0">
                <a:latin typeface="Times New Roman" panose="02020603050405020304" pitchFamily="18" charset="0"/>
              </a:rPr>
              <a:t>Venezuela</a:t>
            </a:r>
          </a:p>
        </p:txBody>
      </p:sp>
      <p:pic>
        <p:nvPicPr>
          <p:cNvPr id="13" name="Imagen 33">
            <a:extLst>
              <a:ext uri="{FF2B5EF4-FFF2-40B4-BE49-F238E27FC236}">
                <a16:creationId xmlns:a16="http://schemas.microsoft.com/office/drawing/2014/main" id="{D5645916-FF8C-AC42-B521-74F77F29C485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23869" y="1096149"/>
            <a:ext cx="2747520" cy="2115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A group of people sitting posing for the camera&#10;&#10;Description automatically generated">
            <a:extLst>
              <a:ext uri="{FF2B5EF4-FFF2-40B4-BE49-F238E27FC236}">
                <a16:creationId xmlns:a16="http://schemas.microsoft.com/office/drawing/2014/main" id="{602A20A2-2B64-F145-ADE3-E1D3272CDC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5964" y="1109833"/>
            <a:ext cx="1994465" cy="2115907"/>
          </a:xfrm>
          <a:prstGeom prst="rect">
            <a:avLst/>
          </a:prstGeom>
        </p:spPr>
      </p:pic>
      <p:pic>
        <p:nvPicPr>
          <p:cNvPr id="7" name="Picture 6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664765D9-29D7-7944-AED8-5E091A1F5E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4587" y="4266115"/>
            <a:ext cx="2716869" cy="2548568"/>
          </a:xfrm>
          <a:prstGeom prst="rect">
            <a:avLst/>
          </a:prstGeom>
        </p:spPr>
      </p:pic>
      <p:pic>
        <p:nvPicPr>
          <p:cNvPr id="9" name="Picture 8" descr="A group of people in a park&#10;&#10;Description automatically generated">
            <a:extLst>
              <a:ext uri="{FF2B5EF4-FFF2-40B4-BE49-F238E27FC236}">
                <a16:creationId xmlns:a16="http://schemas.microsoft.com/office/drawing/2014/main" id="{506E2C47-6731-1843-ADE6-22AD0B54C5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44" y="4233742"/>
            <a:ext cx="2482056" cy="2624258"/>
          </a:xfrm>
          <a:prstGeom prst="rect">
            <a:avLst/>
          </a:prstGeom>
        </p:spPr>
      </p:pic>
      <p:sp>
        <p:nvSpPr>
          <p:cNvPr id="20" name="Rectangle 4">
            <a:extLst>
              <a:ext uri="{FF2B5EF4-FFF2-40B4-BE49-F238E27FC236}">
                <a16:creationId xmlns:a16="http://schemas.microsoft.com/office/drawing/2014/main" id="{114CDB80-4395-E44C-9CD3-192BAFBB4D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4082037"/>
            <a:ext cx="2923741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600" b="1" i="1" dirty="0">
                <a:latin typeface="Times New Roman" panose="02020603050405020304" pitchFamily="18" charset="0"/>
              </a:rPr>
              <a:t>Reiner Hernandez, Adriana,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600" b="1" i="1" dirty="0">
                <a:latin typeface="Times New Roman" panose="02020603050405020304" pitchFamily="18" charset="0"/>
              </a:rPr>
              <a:t>Family, </a:t>
            </a:r>
            <a:r>
              <a:rPr lang="es-ES_tradnl" altLang="en-US" sz="1600" b="1" i="1" dirty="0">
                <a:latin typeface="Times New Roman" panose="02020603050405020304" pitchFamily="18" charset="0"/>
              </a:rPr>
              <a:t>Colombia</a:t>
            </a:r>
            <a:endParaRPr lang="en-US" altLang="en-US" sz="1600" b="1" i="1" dirty="0">
              <a:latin typeface="Times New Roman" panose="02020603050405020304" pitchFamily="18" charset="0"/>
            </a:endParaRPr>
          </a:p>
        </p:txBody>
      </p:sp>
      <p:pic>
        <p:nvPicPr>
          <p:cNvPr id="4" name="Picture 3" descr="A person and person posing for a picture&#10;&#10;Description automatically generated">
            <a:extLst>
              <a:ext uri="{FF2B5EF4-FFF2-40B4-BE49-F238E27FC236}">
                <a16:creationId xmlns:a16="http://schemas.microsoft.com/office/drawing/2014/main" id="{A665B9C0-04DC-3B4C-A920-18FBEF87E0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991800"/>
            <a:ext cx="2029777" cy="2220255"/>
          </a:xfrm>
          <a:prstGeom prst="rect">
            <a:avLst/>
          </a:prstGeom>
        </p:spPr>
      </p:pic>
    </p:spTree>
  </p:cSld>
  <p:clrMapOvr>
    <a:masterClrMapping/>
  </p:clrMapOvr>
  <p:transition>
    <p:random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4">
            <a:extLst>
              <a:ext uri="{FF2B5EF4-FFF2-40B4-BE49-F238E27FC236}">
                <a16:creationId xmlns:a16="http://schemas.microsoft.com/office/drawing/2014/main" id="{6B4F47D5-F304-3344-9F3E-B9740125F3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44291" y="4076689"/>
            <a:ext cx="2774886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600" b="1" i="1" dirty="0">
                <a:latin typeface="Times New Roman" panose="02020603050405020304" pitchFamily="18" charset="0"/>
              </a:rPr>
              <a:t>Alejandro Mena,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600" b="1" i="1" dirty="0">
                <a:latin typeface="Times New Roman" panose="02020603050405020304" pitchFamily="18" charset="0"/>
              </a:rPr>
              <a:t>wife Jennifer, Nicaragua</a:t>
            </a:r>
          </a:p>
        </p:txBody>
      </p:sp>
      <p:sp>
        <p:nvSpPr>
          <p:cNvPr id="35843" name="Rectangle 4">
            <a:extLst>
              <a:ext uri="{FF2B5EF4-FFF2-40B4-BE49-F238E27FC236}">
                <a16:creationId xmlns:a16="http://schemas.microsoft.com/office/drawing/2014/main" id="{B8F16ECE-4253-534C-BD64-3E08E6DEDC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4340" y="3555157"/>
            <a:ext cx="319493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600" b="1" i="1" dirty="0">
                <a:latin typeface="Times New Roman" panose="02020603050405020304" pitchFamily="18" charset="0"/>
              </a:rPr>
              <a:t>Estefani Sanchez, husband Marco,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600" b="1" i="1" dirty="0">
                <a:latin typeface="Times New Roman" panose="02020603050405020304" pitchFamily="18" charset="0"/>
              </a:rPr>
              <a:t> family, Bolivia</a:t>
            </a:r>
          </a:p>
        </p:txBody>
      </p:sp>
      <p:sp>
        <p:nvSpPr>
          <p:cNvPr id="35844" name="Rectangle 4">
            <a:extLst>
              <a:ext uri="{FF2B5EF4-FFF2-40B4-BE49-F238E27FC236}">
                <a16:creationId xmlns:a16="http://schemas.microsoft.com/office/drawing/2014/main" id="{807EC573-256B-3043-8336-3A3C1F5E67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905" y="2716471"/>
            <a:ext cx="2377826" cy="605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600" b="1" i="1" dirty="0" err="1">
                <a:latin typeface="Times New Roman" panose="02020603050405020304" pitchFamily="18" charset="0"/>
              </a:rPr>
              <a:t>Yheison</a:t>
            </a:r>
            <a:r>
              <a:rPr lang="en-US" altLang="en-US" sz="1600" b="1" i="1" dirty="0">
                <a:latin typeface="Times New Roman" panose="02020603050405020304" pitchFamily="18" charset="0"/>
              </a:rPr>
              <a:t> Parada, Grecia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600" b="1" i="1" dirty="0">
                <a:latin typeface="Times New Roman" panose="02020603050405020304" pitchFamily="18" charset="0"/>
              </a:rPr>
              <a:t>Venezuela</a:t>
            </a:r>
          </a:p>
        </p:txBody>
      </p:sp>
      <p:sp>
        <p:nvSpPr>
          <p:cNvPr id="35845" name="Rectangle 4">
            <a:extLst>
              <a:ext uri="{FF2B5EF4-FFF2-40B4-BE49-F238E27FC236}">
                <a16:creationId xmlns:a16="http://schemas.microsoft.com/office/drawing/2014/main" id="{7CDBF947-249C-FA41-BD6D-C4A99488D0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2743200"/>
            <a:ext cx="1714500" cy="627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600" b="1" i="1" dirty="0">
                <a:latin typeface="Times New Roman" panose="02020603050405020304" pitchFamily="18" charset="0"/>
              </a:rPr>
              <a:t>Juan </a:t>
            </a:r>
            <a:r>
              <a:rPr lang="en-US" altLang="en-US" sz="1600" b="1" i="1" dirty="0" err="1">
                <a:latin typeface="Times New Roman" panose="02020603050405020304" pitchFamily="18" charset="0"/>
              </a:rPr>
              <a:t>Montaño</a:t>
            </a:r>
            <a:endParaRPr lang="en-US" altLang="en-US" sz="1600" b="1" i="1" dirty="0">
              <a:latin typeface="Times New Roman" panose="02020603050405020304" pitchFamily="18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600" b="1" i="1" dirty="0">
                <a:latin typeface="Times New Roman" panose="02020603050405020304" pitchFamily="18" charset="0"/>
              </a:rPr>
              <a:t>Colombia</a:t>
            </a:r>
          </a:p>
        </p:txBody>
      </p:sp>
      <p:pic>
        <p:nvPicPr>
          <p:cNvPr id="11" name="Imagen 5">
            <a:extLst>
              <a:ext uri="{FF2B5EF4-FFF2-40B4-BE49-F238E27FC236}">
                <a16:creationId xmlns:a16="http://schemas.microsoft.com/office/drawing/2014/main" id="{8CA3CBD2-5142-5D44-A9AF-9FACD2798D3E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72151" y="4815015"/>
            <a:ext cx="3871849" cy="2022059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2" name="Imagen 33">
            <a:extLst>
              <a:ext uri="{FF2B5EF4-FFF2-40B4-BE49-F238E27FC236}">
                <a16:creationId xmlns:a16="http://schemas.microsoft.com/office/drawing/2014/main" id="{E9F3A7BB-E871-0049-89FE-051D19BCAB1E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88943" y="10236"/>
            <a:ext cx="1902257" cy="2652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A couple of people posing for the camera&#10;&#10;Description automatically generated">
            <a:extLst>
              <a:ext uri="{FF2B5EF4-FFF2-40B4-BE49-F238E27FC236}">
                <a16:creationId xmlns:a16="http://schemas.microsoft.com/office/drawing/2014/main" id="{B76CEB90-B42D-7849-A9BB-F6E1ED7BC1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2" y="10236"/>
            <a:ext cx="3429000" cy="2699133"/>
          </a:xfrm>
          <a:prstGeom prst="rect">
            <a:avLst/>
          </a:prstGeom>
        </p:spPr>
      </p:pic>
      <p:pic>
        <p:nvPicPr>
          <p:cNvPr id="5" name="Picture 4" descr="A group of people sitting at a table with a birthday cake&#10;&#10;Description automatically generated">
            <a:extLst>
              <a:ext uri="{FF2B5EF4-FFF2-40B4-BE49-F238E27FC236}">
                <a16:creationId xmlns:a16="http://schemas.microsoft.com/office/drawing/2014/main" id="{8C1157BC-B7A7-BE47-9D20-D18E047BED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1" y="4205701"/>
            <a:ext cx="3194935" cy="2616957"/>
          </a:xfrm>
          <a:prstGeom prst="rect">
            <a:avLst/>
          </a:prstGeom>
        </p:spPr>
      </p:pic>
      <p:sp>
        <p:nvSpPr>
          <p:cNvPr id="17" name="Rectangle 4">
            <a:extLst>
              <a:ext uri="{FF2B5EF4-FFF2-40B4-BE49-F238E27FC236}">
                <a16:creationId xmlns:a16="http://schemas.microsoft.com/office/drawing/2014/main" id="{40297636-132D-9046-A480-90113087CC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34585" y="3455243"/>
            <a:ext cx="3124200" cy="583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600" b="1" i="1" dirty="0">
                <a:latin typeface="Times New Roman" panose="02020603050405020304" pitchFamily="18" charset="0"/>
              </a:rPr>
              <a:t>Elizabeth </a:t>
            </a:r>
            <a:r>
              <a:rPr lang="en-US" altLang="en-US" sz="1600" b="1" i="1" dirty="0" err="1">
                <a:latin typeface="Times New Roman" panose="02020603050405020304" pitchFamily="18" charset="0"/>
              </a:rPr>
              <a:t>Tabares</a:t>
            </a:r>
            <a:r>
              <a:rPr lang="en-US" altLang="en-US" sz="1600" b="1" i="1" dirty="0">
                <a:latin typeface="Times New Roman" panose="02020603050405020304" pitchFamily="18" charset="0"/>
              </a:rPr>
              <a:t>, husband </a:t>
            </a:r>
            <a:r>
              <a:rPr lang="en-US" altLang="en-US" sz="1600" b="1" i="1" dirty="0" err="1">
                <a:latin typeface="Times New Roman" panose="02020603050405020304" pitchFamily="18" charset="0"/>
              </a:rPr>
              <a:t>Yamil</a:t>
            </a:r>
            <a:r>
              <a:rPr lang="en-US" altLang="en-US" sz="1600" b="1" i="1" dirty="0">
                <a:latin typeface="Times New Roman" panose="02020603050405020304" pitchFamily="18" charset="0"/>
              </a:rPr>
              <a:t>, family, Colombia</a:t>
            </a:r>
          </a:p>
        </p:txBody>
      </p:sp>
      <p:pic>
        <p:nvPicPr>
          <p:cNvPr id="7" name="Picture 6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85416A01-BF93-F946-A025-24F58C9331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-11261"/>
            <a:ext cx="2940050" cy="3492324"/>
          </a:xfrm>
          <a:prstGeom prst="rect">
            <a:avLst/>
          </a:prstGeom>
        </p:spPr>
      </p:pic>
      <p:pic>
        <p:nvPicPr>
          <p:cNvPr id="13" name="Picture 12" descr="A couple of people posing for the camera&#10;&#10;Description automatically generated">
            <a:extLst>
              <a:ext uri="{FF2B5EF4-FFF2-40B4-BE49-F238E27FC236}">
                <a16:creationId xmlns:a16="http://schemas.microsoft.com/office/drawing/2014/main" id="{19A926CC-2EAD-B04D-A2A2-93DFA54C00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2" y="21895"/>
            <a:ext cx="3429000" cy="2699133"/>
          </a:xfrm>
          <a:prstGeom prst="rect">
            <a:avLst/>
          </a:prstGeom>
        </p:spPr>
      </p:pic>
      <p:pic>
        <p:nvPicPr>
          <p:cNvPr id="14" name="Picture 13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B2B4D1C7-9226-A449-915D-C607E294FC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4578" y="0"/>
            <a:ext cx="2940050" cy="3492324"/>
          </a:xfrm>
          <a:prstGeom prst="rect">
            <a:avLst/>
          </a:prstGeom>
        </p:spPr>
      </p:pic>
      <p:pic>
        <p:nvPicPr>
          <p:cNvPr id="15" name="Picture 14" descr="A group of people sitting at a table with a birthday cake&#10;&#10;Description automatically generated">
            <a:extLst>
              <a:ext uri="{FF2B5EF4-FFF2-40B4-BE49-F238E27FC236}">
                <a16:creationId xmlns:a16="http://schemas.microsoft.com/office/drawing/2014/main" id="{A5938D0A-8071-8444-AE97-ADA733314D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2" y="4241043"/>
            <a:ext cx="3194935" cy="2616957"/>
          </a:xfrm>
          <a:prstGeom prst="rect">
            <a:avLst/>
          </a:prstGeom>
        </p:spPr>
      </p:pic>
    </p:spTree>
  </p:cSld>
  <p:clrMapOvr>
    <a:masterClrMapping/>
  </p:clrMapOvr>
  <p:transition>
    <p:random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1">
            <a:extLst>
              <a:ext uri="{FF2B5EF4-FFF2-40B4-BE49-F238E27FC236}">
                <a16:creationId xmlns:a16="http://schemas.microsoft.com/office/drawing/2014/main" id="{7240A5E9-657C-7346-B3A9-3FC7FD58CC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2590800"/>
            <a:ext cx="4800600" cy="282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lvl="1" algn="ctr">
              <a:lnSpc>
                <a:spcPct val="8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4400" i="1">
                <a:latin typeface="Cambria" panose="02040503050406030204" pitchFamily="18" charset="0"/>
              </a:rPr>
              <a:t>Minimum 10 hours/week, supervised, in church planting and ministry</a:t>
            </a:r>
          </a:p>
        </p:txBody>
      </p:sp>
      <p:sp>
        <p:nvSpPr>
          <p:cNvPr id="36866" name="Rectangle 3">
            <a:extLst>
              <a:ext uri="{FF2B5EF4-FFF2-40B4-BE49-F238E27FC236}">
                <a16:creationId xmlns:a16="http://schemas.microsoft.com/office/drawing/2014/main" id="{6022CD1C-0F99-194A-A137-B024D2E183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762000"/>
            <a:ext cx="52578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lvl="1" algn="ctr">
              <a:lnSpc>
                <a:spcPct val="8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7200" i="1">
                <a:latin typeface="Cambria" panose="02040503050406030204" pitchFamily="18" charset="0"/>
              </a:rPr>
              <a:t>ACTIVITIES</a:t>
            </a:r>
          </a:p>
        </p:txBody>
      </p:sp>
      <p:pic>
        <p:nvPicPr>
          <p:cNvPr id="36867" name="Picture 4">
            <a:extLst>
              <a:ext uri="{FF2B5EF4-FFF2-40B4-BE49-F238E27FC236}">
                <a16:creationId xmlns:a16="http://schemas.microsoft.com/office/drawing/2014/main" id="{0E475C1D-6E4A-A24A-A145-6A13740047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031581" y="2283619"/>
            <a:ext cx="4630738" cy="311150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>
            <a:extLst>
              <a:ext uri="{FF2B5EF4-FFF2-40B4-BE49-F238E27FC236}">
                <a16:creationId xmlns:a16="http://schemas.microsoft.com/office/drawing/2014/main" id="{428AFA5A-D197-5441-9AEA-F8974435B9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638800"/>
            <a:ext cx="9144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endParaRPr lang="en-US" altLang="en-US" sz="3200" b="1" i="1">
              <a:latin typeface="Georgia" panose="02040502050405020303" pitchFamily="18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3200" i="1">
                <a:latin typeface="Georgia" panose="02040502050405020303" pitchFamily="18" charset="0"/>
              </a:rPr>
              <a:t>Representatives of 35 church plants in Cuba</a:t>
            </a:r>
          </a:p>
        </p:txBody>
      </p:sp>
      <p:pic>
        <p:nvPicPr>
          <p:cNvPr id="37890" name="Picture 1">
            <a:extLst>
              <a:ext uri="{FF2B5EF4-FFF2-40B4-BE49-F238E27FC236}">
                <a16:creationId xmlns:a16="http://schemas.microsoft.com/office/drawing/2014/main" id="{F68A3D21-16CA-EB44-B3DD-13D254A22F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>
            <a:extLst>
              <a:ext uri="{FF2B5EF4-FFF2-40B4-BE49-F238E27FC236}">
                <a16:creationId xmlns:a16="http://schemas.microsoft.com/office/drawing/2014/main" id="{03B8E249-685F-504C-B6CE-398F4383A6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6172200"/>
            <a:ext cx="7696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3600" b="1" i="1">
                <a:latin typeface="Georgia" panose="02040502050405020303" pitchFamily="18" charset="0"/>
              </a:rPr>
              <a:t>La Puerta—Agustin Garcia</a:t>
            </a:r>
          </a:p>
        </p:txBody>
      </p:sp>
      <p:pic>
        <p:nvPicPr>
          <p:cNvPr id="38914" name="Picture 3">
            <a:extLst>
              <a:ext uri="{FF2B5EF4-FFF2-40B4-BE49-F238E27FC236}">
                <a16:creationId xmlns:a16="http://schemas.microsoft.com/office/drawing/2014/main" id="{41847C94-D668-164C-B0F6-5C9399A662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0"/>
            <a:ext cx="8077200" cy="605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>
            <a:extLst>
              <a:ext uri="{FF2B5EF4-FFF2-40B4-BE49-F238E27FC236}">
                <a16:creationId xmlns:a16="http://schemas.microsoft.com/office/drawing/2014/main" id="{3CEF9FAF-2446-4E49-9B8E-0645047E96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715000"/>
            <a:ext cx="9144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3200" b="1" i="1">
                <a:latin typeface="Georgia" panose="02040502050405020303" pitchFamily="18" charset="0"/>
              </a:rPr>
              <a:t>Matanzas, Cuba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3200" b="1" i="1">
                <a:latin typeface="Georgia" panose="02040502050405020303" pitchFamily="18" charset="0"/>
              </a:rPr>
              <a:t>Planted 50 congregations since 2006!</a:t>
            </a:r>
          </a:p>
        </p:txBody>
      </p:sp>
      <p:pic>
        <p:nvPicPr>
          <p:cNvPr id="39938" name="Picture 1">
            <a:extLst>
              <a:ext uri="{FF2B5EF4-FFF2-40B4-BE49-F238E27FC236}">
                <a16:creationId xmlns:a16="http://schemas.microsoft.com/office/drawing/2014/main" id="{6871F391-3B69-E446-90CC-FC08AC8FA1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76200"/>
            <a:ext cx="7543800" cy="560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3">
            <a:extLst>
              <a:ext uri="{FF2B5EF4-FFF2-40B4-BE49-F238E27FC236}">
                <a16:creationId xmlns:a16="http://schemas.microsoft.com/office/drawing/2014/main" id="{12981103-A4D6-354B-A9CA-2274F9EA8B6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0"/>
            <a:ext cx="9144000" cy="7162800"/>
          </a:xfrm>
        </p:spPr>
        <p:txBody>
          <a:bodyPr/>
          <a:lstStyle/>
          <a:p>
            <a:pPr lvl="1" algn="ctr" eaLnBrk="1" hangingPunct="1">
              <a:lnSpc>
                <a:spcPct val="80000"/>
              </a:lnSpc>
              <a:buFontTx/>
              <a:buNone/>
            </a:pPr>
            <a:endParaRPr lang="en-US" altLang="en-US" sz="440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lvl="1" algn="ctr" eaLnBrk="1" hangingPunct="1">
              <a:lnSpc>
                <a:spcPct val="80000"/>
              </a:lnSpc>
              <a:buFontTx/>
              <a:buNone/>
            </a:pPr>
            <a:endParaRPr lang="en-US" altLang="en-US" sz="440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lvl="1" algn="ctr" eaLnBrk="1" hangingPunct="1">
              <a:lnSpc>
                <a:spcPct val="80000"/>
              </a:lnSpc>
              <a:buFontTx/>
              <a:buNone/>
            </a:pPr>
            <a:endParaRPr lang="en-US" altLang="en-US" sz="440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lvl="1" algn="ctr" eaLnBrk="1" hangingPunct="1">
              <a:lnSpc>
                <a:spcPct val="80000"/>
              </a:lnSpc>
              <a:buFontTx/>
              <a:buNone/>
            </a:pPr>
            <a:r>
              <a:rPr lang="en-US" altLang="en-US" sz="7200" i="1">
                <a:latin typeface="Cambria" panose="02040503050406030204" pitchFamily="18" charset="0"/>
                <a:ea typeface="ＭＳ Ｐゴシック" panose="020B0600070205080204" pitchFamily="34" charset="-128"/>
              </a:rPr>
              <a:t>VIDEO-</a:t>
            </a:r>
          </a:p>
          <a:p>
            <a:pPr lvl="1" algn="ctr" eaLnBrk="1" hangingPunct="1">
              <a:lnSpc>
                <a:spcPct val="80000"/>
              </a:lnSpc>
              <a:buFontTx/>
              <a:buNone/>
            </a:pPr>
            <a:r>
              <a:rPr lang="en-US" altLang="en-US" sz="7200" i="1">
                <a:latin typeface="Cambria" panose="02040503050406030204" pitchFamily="18" charset="0"/>
                <a:ea typeface="ＭＳ Ｐゴシック" panose="020B0600070205080204" pitchFamily="34" charset="-128"/>
              </a:rPr>
              <a:t>CONFERENCING</a:t>
            </a:r>
            <a:endParaRPr lang="es-ES" altLang="en-US" sz="7200" i="1">
              <a:latin typeface="Cambria" panose="020405030504060302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ransition>
    <p:random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5">
            <a:extLst>
              <a:ext uri="{FF2B5EF4-FFF2-40B4-BE49-F238E27FC236}">
                <a16:creationId xmlns:a16="http://schemas.microsoft.com/office/drawing/2014/main" id="{E72738B4-1920-404A-89FE-38855A6FDF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1650" y="0"/>
            <a:ext cx="3048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6" name="Picture 1">
            <a:extLst>
              <a:ext uri="{FF2B5EF4-FFF2-40B4-BE49-F238E27FC236}">
                <a16:creationId xmlns:a16="http://schemas.microsoft.com/office/drawing/2014/main" id="{07368E11-88F9-4240-90D1-03E0ED4D05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3" y="3352800"/>
            <a:ext cx="9155113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Content Placeholder 2">
            <a:extLst>
              <a:ext uri="{FF2B5EF4-FFF2-40B4-BE49-F238E27FC236}">
                <a16:creationId xmlns:a16="http://schemas.microsoft.com/office/drawing/2014/main" id="{84D8B634-CF49-1146-8103-F735271AEC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 rtlCol="0">
            <a:normAutofit lnSpcReduction="10000"/>
          </a:bodyPr>
          <a:lstStyle/>
          <a:p>
            <a:pPr algn="ctr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altLang="en-US" sz="4000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Mission </a:t>
            </a:r>
          </a:p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altLang="en-US" sz="4000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To make disciples who make other disciples, planting and nurturing churches that are:</a:t>
            </a:r>
          </a:p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altLang="en-US" sz="4000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4000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Biblical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4000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Nurturing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4000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Relevant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4000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Evangelistic</a:t>
            </a:r>
          </a:p>
        </p:txBody>
      </p:sp>
    </p:spTree>
  </p:cSld>
  <p:clrMapOvr>
    <a:masterClrMapping/>
  </p:clrMapOvr>
  <p:transition>
    <p:random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2">
            <a:extLst>
              <a:ext uri="{FF2B5EF4-FFF2-40B4-BE49-F238E27FC236}">
                <a16:creationId xmlns:a16="http://schemas.microsoft.com/office/drawing/2014/main" id="{872544C3-7F73-9A44-9156-6EE1EB2841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1219200"/>
            <a:ext cx="9144000" cy="469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0" name="TextBox 3">
            <a:extLst>
              <a:ext uri="{FF2B5EF4-FFF2-40B4-BE49-F238E27FC236}">
                <a16:creationId xmlns:a16="http://schemas.microsoft.com/office/drawing/2014/main" id="{E28541CF-27BB-8241-BD13-210C217EC5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76200"/>
            <a:ext cx="51816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3200">
                <a:latin typeface="Cambria" panose="02040503050406030204" pitchFamily="18" charset="0"/>
              </a:rPr>
              <a:t>Up to 25 sites onscreen! 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3200">
                <a:latin typeface="Cambria" panose="02040503050406030204" pitchFamily="18" charset="0"/>
              </a:rPr>
              <a:t>Public/private chat</a:t>
            </a:r>
          </a:p>
        </p:txBody>
      </p:sp>
    </p:spTree>
  </p:cSld>
  <p:clrMapOvr>
    <a:masterClrMapping/>
  </p:clrMapOvr>
  <p:transition>
    <p:random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1">
            <a:extLst>
              <a:ext uri="{FF2B5EF4-FFF2-40B4-BE49-F238E27FC236}">
                <a16:creationId xmlns:a16="http://schemas.microsoft.com/office/drawing/2014/main" id="{B7BB404F-518E-0049-BE38-3D20DE0B6B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0" y="1524000"/>
            <a:ext cx="9523413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4" name="TextBox 2">
            <a:extLst>
              <a:ext uri="{FF2B5EF4-FFF2-40B4-BE49-F238E27FC236}">
                <a16:creationId xmlns:a16="http://schemas.microsoft.com/office/drawing/2014/main" id="{AA1DB2B5-1376-4D49-A682-7A2002B708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425" y="304800"/>
            <a:ext cx="90138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4000" b="1">
                <a:latin typeface="Cambria" panose="02040503050406030204" pitchFamily="18" charset="0"/>
              </a:rPr>
              <a:t>Interactive screen sharing of all kinds</a:t>
            </a:r>
          </a:p>
        </p:txBody>
      </p:sp>
    </p:spTree>
  </p:cSld>
  <p:clrMapOvr>
    <a:masterClrMapping/>
  </p:clrMapOvr>
  <p:transition>
    <p:random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3">
            <a:extLst>
              <a:ext uri="{FF2B5EF4-FFF2-40B4-BE49-F238E27FC236}">
                <a16:creationId xmlns:a16="http://schemas.microsoft.com/office/drawing/2014/main" id="{B069B959-EBE3-AB44-94CA-432B395CF89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marL="547688" indent="-411163" algn="ctr" eaLnBrk="1" hangingPunct="1">
              <a:buClr>
                <a:srgbClr val="E1E1E1"/>
              </a:buClr>
              <a:buFont typeface="Wingdings" pitchFamily="2" charset="2"/>
              <a:buNone/>
            </a:pPr>
            <a:r>
              <a:rPr lang="en-US" altLang="en-US" sz="3000" b="1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Advantages</a:t>
            </a:r>
          </a:p>
          <a:p>
            <a:pPr marL="547688" indent="-411163" algn="ctr" eaLnBrk="1" hangingPunct="1">
              <a:buClr>
                <a:srgbClr val="E1E1E1"/>
              </a:buClr>
              <a:buFont typeface="Wingdings" pitchFamily="2" charset="2"/>
              <a:buNone/>
            </a:pPr>
            <a:endParaRPr lang="en-US" altLang="en-US" sz="3000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marL="547688" indent="-411163" eaLnBrk="1" hangingPunct="1">
              <a:buClr>
                <a:srgbClr val="E1E1E1"/>
              </a:buClr>
            </a:pPr>
            <a:r>
              <a:rPr lang="en-US" altLang="en-US" sz="30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Up to 25 sites on the screen at once!</a:t>
            </a:r>
          </a:p>
          <a:p>
            <a:pPr marL="547688" indent="-411163" eaLnBrk="1" hangingPunct="1">
              <a:buClr>
                <a:srgbClr val="E1E1E1"/>
              </a:buClr>
            </a:pPr>
            <a:r>
              <a:rPr lang="en-US" altLang="en-US" sz="30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The TIBI system has capacity for 10800 sites concurrently (300 sites in each of 36 classrooms) </a:t>
            </a:r>
          </a:p>
          <a:p>
            <a:pPr marL="547688" indent="-411163" eaLnBrk="1" hangingPunct="1">
              <a:buClr>
                <a:srgbClr val="E1E1E1"/>
              </a:buClr>
            </a:pPr>
            <a:r>
              <a:rPr lang="en-US" altLang="en-US" sz="30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Easy to connect and use</a:t>
            </a:r>
          </a:p>
          <a:p>
            <a:pPr marL="547688" indent="-411163" eaLnBrk="1" hangingPunct="1">
              <a:buClr>
                <a:srgbClr val="E1E1E1"/>
              </a:buClr>
            </a:pPr>
            <a:r>
              <a:rPr lang="en-US" altLang="en-US" sz="30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Accessible from any place in world with Internet (even a park in Cuba!)</a:t>
            </a:r>
          </a:p>
          <a:p>
            <a:pPr marL="547688" indent="-411163" eaLnBrk="1" hangingPunct="1">
              <a:buClr>
                <a:srgbClr val="E1E1E1"/>
              </a:buClr>
            </a:pPr>
            <a:r>
              <a:rPr lang="en-US" altLang="en-US" sz="30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Inexpensive, easily expandable, all virtual, continuously upgraded</a:t>
            </a:r>
          </a:p>
        </p:txBody>
      </p:sp>
    </p:spTree>
  </p:cSld>
  <p:clrMapOvr>
    <a:masterClrMapping/>
  </p:clrMapOvr>
  <p:transition>
    <p:random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3">
            <a:extLst>
              <a:ext uri="{FF2B5EF4-FFF2-40B4-BE49-F238E27FC236}">
                <a16:creationId xmlns:a16="http://schemas.microsoft.com/office/drawing/2014/main" id="{8F2074EF-5D09-124C-AA94-AC68B5BC01F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marL="547688" indent="-411163" algn="ctr" eaLnBrk="1" hangingPunct="1">
              <a:buClr>
                <a:srgbClr val="E1E1E1"/>
              </a:buClr>
              <a:buFont typeface="Wingdings" pitchFamily="2" charset="2"/>
              <a:buNone/>
            </a:pPr>
            <a:r>
              <a:rPr lang="en-US" altLang="en-US" sz="3200" b="1">
                <a:latin typeface="Cambria" panose="02040503050406030204" pitchFamily="18" charset="0"/>
                <a:ea typeface="ＭＳ Ｐゴシック" panose="020B0600070205080204" pitchFamily="34" charset="-128"/>
              </a:rPr>
              <a:t>Other options/advantages</a:t>
            </a:r>
          </a:p>
          <a:p>
            <a:pPr marL="547688" indent="-411163" algn="ctr" eaLnBrk="1" hangingPunct="1">
              <a:buClr>
                <a:srgbClr val="E1E1E1"/>
              </a:buClr>
              <a:buFont typeface="Wingdings" pitchFamily="2" charset="2"/>
              <a:buNone/>
            </a:pPr>
            <a:endParaRPr lang="en-US" altLang="en-US" sz="180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marL="547688" indent="-411163" eaLnBrk="1" hangingPunct="1">
              <a:buClr>
                <a:srgbClr val="E1E1E1"/>
              </a:buClr>
            </a:pPr>
            <a:r>
              <a:rPr lang="en-US" altLang="en-US" sz="3200">
                <a:latin typeface="Cambria" panose="02040503050406030204" pitchFamily="18" charset="0"/>
                <a:ea typeface="ＭＳ Ｐゴシック" panose="020B0600070205080204" pitchFamily="34" charset="-128"/>
              </a:rPr>
              <a:t>Recording to the Cloud or personal computer</a:t>
            </a:r>
          </a:p>
          <a:p>
            <a:pPr marL="547688" indent="-411163" eaLnBrk="1" hangingPunct="1">
              <a:buClr>
                <a:srgbClr val="E1E1E1"/>
              </a:buClr>
            </a:pPr>
            <a:r>
              <a:rPr lang="en-US" altLang="en-US" sz="3200">
                <a:latin typeface="Cambria" panose="02040503050406030204" pitchFamily="18" charset="0"/>
                <a:ea typeface="ＭＳ Ｐゴシック" panose="020B0600070205080204" pitchFamily="34" charset="-128"/>
              </a:rPr>
              <a:t>Ability to share whiteboard interactively</a:t>
            </a:r>
          </a:p>
          <a:p>
            <a:pPr marL="547688" indent="-411163" eaLnBrk="1" hangingPunct="1">
              <a:buClr>
                <a:srgbClr val="E1E1E1"/>
              </a:buClr>
            </a:pPr>
            <a:r>
              <a:rPr lang="en-US" altLang="en-US" sz="3200">
                <a:latin typeface="Cambria" panose="02040503050406030204" pitchFamily="18" charset="0"/>
                <a:ea typeface="ＭＳ Ｐゴシック" panose="020B0600070205080204" pitchFamily="34" charset="-128"/>
              </a:rPr>
              <a:t>Ability to share any document and illustrate it</a:t>
            </a:r>
          </a:p>
          <a:p>
            <a:pPr marL="547688" indent="-411163" eaLnBrk="1" hangingPunct="1">
              <a:buClr>
                <a:srgbClr val="E1E1E1"/>
              </a:buClr>
            </a:pPr>
            <a:r>
              <a:rPr lang="en-US" altLang="en-US" sz="3200">
                <a:latin typeface="Cambria" panose="02040503050406030204" pitchFamily="18" charset="0"/>
                <a:ea typeface="ＭＳ Ｐゴシック" panose="020B0600070205080204" pitchFamily="34" charset="-128"/>
              </a:rPr>
              <a:t>Ability to share videos</a:t>
            </a:r>
          </a:p>
          <a:p>
            <a:pPr marL="547688" indent="-411163" eaLnBrk="1" hangingPunct="1">
              <a:buClr>
                <a:srgbClr val="E1E1E1"/>
              </a:buClr>
            </a:pPr>
            <a:r>
              <a:rPr lang="en-US" altLang="en-US" sz="3200">
                <a:latin typeface="Cambria" panose="02040503050406030204" pitchFamily="18" charset="0"/>
                <a:ea typeface="ＭＳ Ｐゴシック" panose="020B0600070205080204" pitchFamily="34" charset="-128"/>
              </a:rPr>
              <a:t>Ability to break out groups within classroom</a:t>
            </a:r>
          </a:p>
          <a:p>
            <a:pPr marL="547688" indent="-411163" eaLnBrk="1" hangingPunct="1">
              <a:buClr>
                <a:srgbClr val="E1E1E1"/>
              </a:buClr>
            </a:pPr>
            <a:r>
              <a:rPr lang="en-US" altLang="en-US" sz="3200">
                <a:latin typeface="Cambria" panose="02040503050406030204" pitchFamily="18" charset="0"/>
                <a:ea typeface="ＭＳ Ｐゴシック" panose="020B0600070205080204" pitchFamily="34" charset="-128"/>
              </a:rPr>
              <a:t>Ability to stream live to Facebook or YouTube</a:t>
            </a:r>
          </a:p>
          <a:p>
            <a:pPr marL="547688" indent="-411163" eaLnBrk="1" hangingPunct="1">
              <a:buClr>
                <a:srgbClr val="E1E1E1"/>
              </a:buClr>
            </a:pPr>
            <a:r>
              <a:rPr lang="en-US" altLang="en-US" sz="3200">
                <a:latin typeface="Cambria" panose="02040503050406030204" pitchFamily="18" charset="0"/>
                <a:ea typeface="ＭＳ Ｐゴシック" panose="020B0600070205080204" pitchFamily="34" charset="-128"/>
              </a:rPr>
              <a:t>Multiple methods of student feedback</a:t>
            </a:r>
          </a:p>
          <a:p>
            <a:pPr marL="547688" indent="-411163" eaLnBrk="1" hangingPunct="1">
              <a:buClr>
                <a:srgbClr val="E1E1E1"/>
              </a:buClr>
            </a:pPr>
            <a:r>
              <a:rPr lang="en-US" altLang="en-US" sz="3200">
                <a:latin typeface="Cambria" panose="02040503050406030204" pitchFamily="18" charset="0"/>
                <a:ea typeface="ＭＳ Ｐゴシック" panose="020B0600070205080204" pitchFamily="34" charset="-128"/>
              </a:rPr>
              <a:t>Excellent administrative control and stats</a:t>
            </a:r>
          </a:p>
          <a:p>
            <a:pPr marL="547688" indent="-411163" eaLnBrk="1" hangingPunct="1">
              <a:buClr>
                <a:srgbClr val="E1E1E1"/>
              </a:buClr>
            </a:pPr>
            <a:endParaRPr lang="en-US" altLang="en-US" sz="3200">
              <a:latin typeface="Cambria" panose="020405030504060302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ransition>
    <p:random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A502EA-5712-4640-B5F4-3D1CD0A2A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6858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>
                <a:latin typeface="Cambria" panose="02040503050406030204" pitchFamily="18" charset="0"/>
                <a:ea typeface="+mj-ea"/>
                <a:cs typeface="Arabic Typesetting" panose="020F0502020204030204" pitchFamily="34" charset="0"/>
              </a:rPr>
              <a:t>	What is needed for Zoom?</a:t>
            </a:r>
          </a:p>
        </p:txBody>
      </p:sp>
      <p:sp>
        <p:nvSpPr>
          <p:cNvPr id="47106" name="Content Placeholder 2">
            <a:extLst>
              <a:ext uri="{FF2B5EF4-FFF2-40B4-BE49-F238E27FC236}">
                <a16:creationId xmlns:a16="http://schemas.microsoft.com/office/drawing/2014/main" id="{8F795C82-E995-864D-A20F-621BCAA5759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1066800"/>
            <a:ext cx="9144000" cy="5486400"/>
          </a:xfrm>
        </p:spPr>
        <p:txBody>
          <a:bodyPr/>
          <a:lstStyle/>
          <a:p>
            <a:pPr eaLnBrk="1" hangingPunct="1"/>
            <a:r>
              <a:rPr lang="en-US" altLang="en-US" sz="3200">
                <a:latin typeface="Cambria" panose="02040503050406030204" pitchFamily="18" charset="0"/>
                <a:ea typeface="ＭＳ Ｐゴシック" panose="020B0600070205080204" pitchFamily="34" charset="-128"/>
              </a:rPr>
              <a:t>Computer with at least average processor speed and RAM </a:t>
            </a:r>
          </a:p>
          <a:p>
            <a:pPr eaLnBrk="1" hangingPunct="1"/>
            <a:r>
              <a:rPr lang="en-US" altLang="en-US" sz="3200">
                <a:latin typeface="Cambria" panose="02040503050406030204" pitchFamily="18" charset="0"/>
                <a:ea typeface="ＭＳ Ｐゴシック" panose="020B0600070205080204" pitchFamily="34" charset="-128"/>
              </a:rPr>
              <a:t>Webcam</a:t>
            </a:r>
          </a:p>
          <a:p>
            <a:pPr eaLnBrk="1" hangingPunct="1"/>
            <a:r>
              <a:rPr lang="en-US" altLang="en-US" sz="3200">
                <a:latin typeface="Cambria" panose="02040503050406030204" pitchFamily="18" charset="0"/>
                <a:ea typeface="ＭＳ Ｐゴシック" panose="020B0600070205080204" pitchFamily="34" charset="-128"/>
              </a:rPr>
              <a:t>Microphone (often included in webcam)</a:t>
            </a:r>
          </a:p>
          <a:p>
            <a:pPr eaLnBrk="1" hangingPunct="1"/>
            <a:r>
              <a:rPr lang="en-US" altLang="en-US" sz="3200">
                <a:latin typeface="Cambria" panose="02040503050406030204" pitchFamily="18" charset="0"/>
                <a:ea typeface="ＭＳ Ｐゴシック" panose="020B0600070205080204" pitchFamily="34" charset="-128"/>
              </a:rPr>
              <a:t>Connection to the internet with speeds at least 384k upload and 1 Mb download.</a:t>
            </a:r>
          </a:p>
          <a:p>
            <a:pPr eaLnBrk="1" hangingPunct="1"/>
            <a:r>
              <a:rPr lang="en-US" altLang="en-US" sz="3200">
                <a:latin typeface="Cambria" panose="02040503050406030204" pitchFamily="18" charset="0"/>
                <a:ea typeface="ＭＳ Ｐゴシック" panose="020B0600070205080204" pitchFamily="34" charset="-128"/>
              </a:rPr>
              <a:t>Zoom software (free)</a:t>
            </a:r>
          </a:p>
          <a:p>
            <a:pPr eaLnBrk="1" hangingPunct="1"/>
            <a:r>
              <a:rPr lang="en-US" altLang="en-US" sz="3200">
                <a:latin typeface="Cambria" panose="02040503050406030204" pitchFamily="18" charset="0"/>
                <a:ea typeface="ＭＳ Ｐゴシック" panose="020B0600070205080204" pitchFamily="34" charset="-128"/>
              </a:rPr>
              <a:t>Small annual network access fee</a:t>
            </a:r>
          </a:p>
        </p:txBody>
      </p:sp>
    </p:spTree>
  </p:cSld>
  <p:clrMapOvr>
    <a:masterClrMapping/>
  </p:clrMapOvr>
  <p:transition>
    <p:random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1">
            <a:extLst>
              <a:ext uri="{FF2B5EF4-FFF2-40B4-BE49-F238E27FC236}">
                <a16:creationId xmlns:a16="http://schemas.microsoft.com/office/drawing/2014/main" id="{1B9B7A55-DE2A-8D48-ABFE-A697AC2D5D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12863"/>
            <a:ext cx="9144000" cy="487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0" name="TextBox 2">
            <a:extLst>
              <a:ext uri="{FF2B5EF4-FFF2-40B4-BE49-F238E27FC236}">
                <a16:creationId xmlns:a16="http://schemas.microsoft.com/office/drawing/2014/main" id="{ED1D41BD-DDE0-E24F-A43F-8713DE2158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7738" y="336550"/>
            <a:ext cx="49704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3200" b="1">
                <a:latin typeface="Cambria" panose="02040503050406030204" pitchFamily="18" charset="0"/>
              </a:rPr>
              <a:t>Video library in the cloud</a:t>
            </a:r>
          </a:p>
        </p:txBody>
      </p:sp>
    </p:spTree>
  </p:cSld>
  <p:clrMapOvr>
    <a:masterClrMapping/>
  </p:clrMapOvr>
  <p:transition>
    <p:random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3">
            <a:extLst>
              <a:ext uri="{FF2B5EF4-FFF2-40B4-BE49-F238E27FC236}">
                <a16:creationId xmlns:a16="http://schemas.microsoft.com/office/drawing/2014/main" id="{760438A7-7863-9F4C-94F7-B36F4D881C5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228600"/>
            <a:ext cx="9144000" cy="6858000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</a:pPr>
            <a:endParaRPr lang="en-US" altLang="en-US" sz="6000" i="1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algn="ctr" eaLnBrk="1" hangingPunct="1">
              <a:buFont typeface="Wingdings" pitchFamily="2" charset="2"/>
              <a:buNone/>
            </a:pPr>
            <a:r>
              <a:rPr lang="en-US" altLang="en-US" sz="6000" i="1">
                <a:latin typeface="Cambria" panose="02040503050406030204" pitchFamily="18" charset="0"/>
                <a:ea typeface="ＭＳ Ｐゴシック" panose="020B0600070205080204" pitchFamily="34" charset="-128"/>
              </a:rPr>
              <a:t>KINGDOM ACTIVITIES </a:t>
            </a:r>
          </a:p>
          <a:p>
            <a:pPr algn="ctr" eaLnBrk="1" hangingPunct="1">
              <a:buFont typeface="Wingdings" pitchFamily="2" charset="2"/>
              <a:buNone/>
            </a:pPr>
            <a:endParaRPr lang="en-US" altLang="en-US" sz="6000" i="1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algn="ctr" eaLnBrk="1" hangingPunct="1">
              <a:buFont typeface="Wingdings" pitchFamily="2" charset="2"/>
              <a:buNone/>
            </a:pPr>
            <a:r>
              <a:rPr lang="en-US" altLang="en-US" sz="6000" i="1">
                <a:latin typeface="Cambria" panose="02040503050406030204" pitchFamily="18" charset="0"/>
                <a:ea typeface="ＭＳ Ｐゴシック" panose="020B0600070205080204" pitchFamily="34" charset="-128"/>
              </a:rPr>
              <a:t>With video conferencing</a:t>
            </a:r>
          </a:p>
        </p:txBody>
      </p:sp>
    </p:spTree>
  </p:cSld>
  <p:clrMapOvr>
    <a:masterClrMapping/>
  </p:clrMapOvr>
  <p:transition>
    <p:random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2">
            <a:extLst>
              <a:ext uri="{FF2B5EF4-FFF2-40B4-BE49-F238E27FC236}">
                <a16:creationId xmlns:a16="http://schemas.microsoft.com/office/drawing/2014/main" id="{0ED30999-780B-8241-8441-4C4F8D27BC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Char char="•"/>
            </a:pPr>
            <a:r>
              <a:rPr lang="en-US" altLang="en-US" sz="3000">
                <a:latin typeface="Georgia" panose="02040502050405020303" pitchFamily="18" charset="0"/>
              </a:rPr>
              <a:t>Normal live interactive classes (students, churches)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Char char="•"/>
            </a:pPr>
            <a:r>
              <a:rPr lang="en-US" altLang="en-US" sz="3000">
                <a:latin typeface="Georgia" panose="02040502050405020303" pitchFamily="18" charset="0"/>
              </a:rPr>
              <a:t>50+ courses offered in 2019-2020 school year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Char char="•"/>
            </a:pPr>
            <a:r>
              <a:rPr lang="en-US" altLang="en-US" sz="3000">
                <a:latin typeface="Georgia" panose="02040502050405020303" pitchFamily="18" charset="0"/>
              </a:rPr>
              <a:t>25 hours per week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Char char="•"/>
            </a:pPr>
            <a:r>
              <a:rPr lang="en-US" altLang="en-US" sz="3000">
                <a:latin typeface="Georgia" panose="02040502050405020303" pitchFamily="18" charset="0"/>
              </a:rPr>
              <a:t>Saturday seminars</a:t>
            </a:r>
          </a:p>
        </p:txBody>
      </p:sp>
      <p:pic>
        <p:nvPicPr>
          <p:cNvPr id="50178" name="Picture 1">
            <a:extLst>
              <a:ext uri="{FF2B5EF4-FFF2-40B4-BE49-F238E27FC236}">
                <a16:creationId xmlns:a16="http://schemas.microsoft.com/office/drawing/2014/main" id="{CF273B5F-A0BD-5D42-A316-AD4CB5332A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36750"/>
            <a:ext cx="9144000" cy="493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3">
            <a:extLst>
              <a:ext uri="{FF2B5EF4-FFF2-40B4-BE49-F238E27FC236}">
                <a16:creationId xmlns:a16="http://schemas.microsoft.com/office/drawing/2014/main" id="{CA9764C7-B870-DF4F-80E4-17E868439B2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algn="ctr" eaLnBrk="1" hangingPunct="1">
              <a:buFont typeface="Wingdings 2" pitchFamily="2" charset="2"/>
              <a:buNone/>
            </a:pPr>
            <a:r>
              <a:rPr lang="en-US" altLang="en-US" sz="3200" b="1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Other current, past, or future activities</a:t>
            </a:r>
          </a:p>
          <a:p>
            <a:pPr algn="ctr" eaLnBrk="1" hangingPunct="1">
              <a:buFont typeface="Wingdings 2" pitchFamily="2" charset="2"/>
              <a:buNone/>
            </a:pPr>
            <a:endParaRPr lang="en-US" altLang="en-US" sz="2800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One-day seminars or retreats</a:t>
            </a:r>
          </a:p>
          <a:p>
            <a:pPr eaLnBrk="1" hangingPunct="1"/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Masters</a:t>
            </a:r>
            <a:r>
              <a:rPr lang="ja-JP" altLang="en-US" sz="3200">
                <a:latin typeface="Cambria" panose="02040503050406030204" pitchFamily="18" charset="0"/>
                <a:ea typeface="ＭＳ Ｐゴシック" panose="020B0600070205080204" pitchFamily="34" charset="-128"/>
              </a:rPr>
              <a:t>’</a:t>
            </a:r>
            <a:r>
              <a:rPr lang="en-US" altLang="ja-JP" sz="32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level courses</a:t>
            </a:r>
          </a:p>
          <a:p>
            <a:pPr eaLnBrk="1" hangingPunct="1"/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Ongoing mentoring by other missionaries, elders, ministers, or professionals</a:t>
            </a:r>
          </a:p>
          <a:p>
            <a:pPr eaLnBrk="1" hangingPunct="1"/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Mission team training</a:t>
            </a:r>
          </a:p>
          <a:p>
            <a:pPr eaLnBrk="1" hangingPunct="1"/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Individual or marriage counseling</a:t>
            </a:r>
          </a:p>
          <a:p>
            <a:pPr eaLnBrk="1" hangingPunct="1"/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Classes for refugees</a:t>
            </a:r>
          </a:p>
          <a:p>
            <a:pPr eaLnBrk="1" hangingPunct="1"/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Marriage ceremonies or baptisms!</a:t>
            </a:r>
          </a:p>
        </p:txBody>
      </p:sp>
    </p:spTree>
  </p:cSld>
  <p:clrMapOvr>
    <a:masterClrMapping/>
  </p:clrMapOvr>
  <p:transition>
    <p:random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3">
            <a:extLst>
              <a:ext uri="{FF2B5EF4-FFF2-40B4-BE49-F238E27FC236}">
                <a16:creationId xmlns:a16="http://schemas.microsoft.com/office/drawing/2014/main" id="{706E31FA-0712-F944-8E78-4BF6E227C24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0"/>
            <a:ext cx="9144000" cy="7162800"/>
          </a:xfrm>
        </p:spPr>
        <p:txBody>
          <a:bodyPr/>
          <a:lstStyle/>
          <a:p>
            <a:pPr lvl="1" algn="ctr" eaLnBrk="1" hangingPunct="1">
              <a:lnSpc>
                <a:spcPct val="80000"/>
              </a:lnSpc>
              <a:buFontTx/>
              <a:buNone/>
            </a:pPr>
            <a:endParaRPr lang="en-US" altLang="en-US" sz="440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lvl="1" algn="ctr" eaLnBrk="1" hangingPunct="1">
              <a:lnSpc>
                <a:spcPct val="80000"/>
              </a:lnSpc>
              <a:buFontTx/>
              <a:buNone/>
            </a:pPr>
            <a:endParaRPr lang="en-US" altLang="en-US" sz="440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lvl="1" algn="ctr" eaLnBrk="1" hangingPunct="1">
              <a:lnSpc>
                <a:spcPct val="80000"/>
              </a:lnSpc>
              <a:buFontTx/>
              <a:buNone/>
            </a:pPr>
            <a:endParaRPr lang="en-US" altLang="en-US" sz="440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lvl="1" algn="ctr" eaLnBrk="1" hangingPunct="1">
              <a:lnSpc>
                <a:spcPct val="80000"/>
              </a:lnSpc>
              <a:buFontTx/>
              <a:buNone/>
            </a:pPr>
            <a:r>
              <a:rPr lang="en-US" altLang="en-US" sz="8800" i="1">
                <a:latin typeface="Cambria" panose="02040503050406030204" pitchFamily="18" charset="0"/>
                <a:ea typeface="ＭＳ Ｐゴシック" panose="020B0600070205080204" pitchFamily="34" charset="-128"/>
              </a:rPr>
              <a:t>ONLINE</a:t>
            </a:r>
          </a:p>
          <a:p>
            <a:pPr lvl="1" algn="ctr" eaLnBrk="1" hangingPunct="1">
              <a:lnSpc>
                <a:spcPct val="80000"/>
              </a:lnSpc>
              <a:buFontTx/>
              <a:buNone/>
            </a:pPr>
            <a:r>
              <a:rPr lang="en-US" altLang="en-US" sz="8800" i="1">
                <a:latin typeface="Cambria" panose="02040503050406030204" pitchFamily="18" charset="0"/>
                <a:ea typeface="ＭＳ Ｐゴシック" panose="020B0600070205080204" pitchFamily="34" charset="-128"/>
              </a:rPr>
              <a:t>PROGRAM</a:t>
            </a:r>
            <a:endParaRPr lang="es-ES" altLang="en-US" sz="8800" i="1">
              <a:latin typeface="Cambria" panose="020405030504060302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ransition>
    <p:rand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234" name="Rectangle 2">
            <a:extLst>
              <a:ext uri="{FF2B5EF4-FFF2-40B4-BE49-F238E27FC236}">
                <a16:creationId xmlns:a16="http://schemas.microsoft.com/office/drawing/2014/main" id="{3B05F580-E48E-C64C-9747-A6B2AD2F757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965888" y="773786"/>
            <a:ext cx="2825311" cy="674014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altLang="en-US" b="1" i="1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Board 2020</a:t>
            </a:r>
          </a:p>
        </p:txBody>
      </p:sp>
      <p:sp>
        <p:nvSpPr>
          <p:cNvPr id="26626" name="Rectangle 3">
            <a:extLst>
              <a:ext uri="{FF2B5EF4-FFF2-40B4-BE49-F238E27FC236}">
                <a16:creationId xmlns:a16="http://schemas.microsoft.com/office/drawing/2014/main" id="{A8C27060-AAD9-F84C-B7DB-9A6F52B1598E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57150" y="4475163"/>
            <a:ext cx="2209800" cy="381000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en-US" sz="2000">
                <a:latin typeface="Cambria" panose="02040503050406030204" pitchFamily="18" charset="0"/>
                <a:ea typeface="ＭＳ Ｐゴシック" panose="020B0600070205080204" pitchFamily="34" charset="-128"/>
              </a:rPr>
              <a:t>Randy King</a:t>
            </a:r>
          </a:p>
        </p:txBody>
      </p:sp>
      <p:pic>
        <p:nvPicPr>
          <p:cNvPr id="26627" name="Picture 10" descr="Randy King 2">
            <a:extLst>
              <a:ext uri="{FF2B5EF4-FFF2-40B4-BE49-F238E27FC236}">
                <a16:creationId xmlns:a16="http://schemas.microsoft.com/office/drawing/2014/main" id="{0B1C2247-FC27-9848-B16E-AA8919603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3" y="2589213"/>
            <a:ext cx="2305050" cy="18446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13" descr="Alan Mashburn">
            <a:extLst>
              <a:ext uri="{FF2B5EF4-FFF2-40B4-BE49-F238E27FC236}">
                <a16:creationId xmlns:a16="http://schemas.microsoft.com/office/drawing/2014/main" id="{A751747A-D3B8-9F44-A8CE-52DA9BC708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6100" y="2501900"/>
            <a:ext cx="2247900" cy="18415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29" name="Rectangle 20">
            <a:extLst>
              <a:ext uri="{FF2B5EF4-FFF2-40B4-BE49-F238E27FC236}">
                <a16:creationId xmlns:a16="http://schemas.microsoft.com/office/drawing/2014/main" id="{66AB0621-57C5-0F49-AB82-394C04330F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2800" y="4343400"/>
            <a:ext cx="2057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20000"/>
              </a:spcBef>
              <a:buSzTx/>
              <a:buFontTx/>
              <a:buNone/>
            </a:pPr>
            <a:r>
              <a:rPr lang="en-US" altLang="en-US" sz="2000" dirty="0">
                <a:latin typeface="Georgia" panose="02040502050405020303" pitchFamily="18" charset="0"/>
              </a:rPr>
              <a:t>Alan Mashburn</a:t>
            </a:r>
          </a:p>
        </p:txBody>
      </p:sp>
      <p:sp>
        <p:nvSpPr>
          <p:cNvPr id="26634" name="Rectangle 19">
            <a:extLst>
              <a:ext uri="{FF2B5EF4-FFF2-40B4-BE49-F238E27FC236}">
                <a16:creationId xmlns:a16="http://schemas.microsoft.com/office/drawing/2014/main" id="{C75CF495-7671-0E44-89E8-F785E3FC6E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562" y="5543550"/>
            <a:ext cx="11969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2000" dirty="0">
                <a:latin typeface="Georgia" panose="02040502050405020303" pitchFamily="18" charset="0"/>
              </a:rPr>
              <a:t>Flo Mata</a:t>
            </a:r>
            <a:endParaRPr lang="en-US" altLang="en-US" sz="2000" dirty="0">
              <a:latin typeface="Arial" panose="020B0604020202020204" pitchFamily="34" charset="0"/>
            </a:endParaRPr>
          </a:p>
        </p:txBody>
      </p:sp>
      <p:pic>
        <p:nvPicPr>
          <p:cNvPr id="26635" name="Picture 20">
            <a:extLst>
              <a:ext uri="{FF2B5EF4-FFF2-40B4-BE49-F238E27FC236}">
                <a16:creationId xmlns:a16="http://schemas.microsoft.com/office/drawing/2014/main" id="{88958ADE-79EE-794A-BB37-2194BA27E3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5590" y="4752211"/>
            <a:ext cx="2457038" cy="210579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6" name="Picture 1">
            <a:extLst>
              <a:ext uri="{FF2B5EF4-FFF2-40B4-BE49-F238E27FC236}">
                <a16:creationId xmlns:a16="http://schemas.microsoft.com/office/drawing/2014/main" id="{2D74CAD7-88B6-1F45-A8D2-28C13F6F03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5933" y="4749583"/>
            <a:ext cx="2633067" cy="210579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37" name="Rectangle 25">
            <a:extLst>
              <a:ext uri="{FF2B5EF4-FFF2-40B4-BE49-F238E27FC236}">
                <a16:creationId xmlns:a16="http://schemas.microsoft.com/office/drawing/2014/main" id="{B171ADC2-DC56-7D40-8035-9C093B7BF0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52401" y="2133600"/>
            <a:ext cx="3118289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  <a:buSzTx/>
              <a:buFontTx/>
              <a:buNone/>
            </a:pPr>
            <a:r>
              <a:rPr lang="en-US" altLang="en-US" sz="2000" dirty="0">
                <a:latin typeface="Georgia" panose="02040502050405020303" pitchFamily="18" charset="0"/>
              </a:rPr>
              <a:t>Greg and Jamie Lemon</a:t>
            </a:r>
          </a:p>
        </p:txBody>
      </p:sp>
      <p:sp>
        <p:nvSpPr>
          <p:cNvPr id="26638" name="Rectangle 25">
            <a:extLst>
              <a:ext uri="{FF2B5EF4-FFF2-40B4-BE49-F238E27FC236}">
                <a16:creationId xmlns:a16="http://schemas.microsoft.com/office/drawing/2014/main" id="{878D5845-B6FA-0141-8947-CB1307AED3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1800" y="5638800"/>
            <a:ext cx="2057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  <a:buSzTx/>
              <a:buFontTx/>
              <a:buNone/>
            </a:pPr>
            <a:r>
              <a:rPr lang="en-US" altLang="en-US" sz="2000" dirty="0">
                <a:latin typeface="Georgia" panose="02040502050405020303" pitchFamily="18" charset="0"/>
              </a:rPr>
              <a:t>Dick </a:t>
            </a:r>
            <a:r>
              <a:rPr lang="en-US" altLang="en-US" sz="2000" dirty="0" err="1">
                <a:latin typeface="Georgia" panose="02040502050405020303" pitchFamily="18" charset="0"/>
              </a:rPr>
              <a:t>Nill</a:t>
            </a:r>
            <a:endParaRPr lang="en-US" altLang="en-US" sz="2000" dirty="0">
              <a:latin typeface="Georgia" panose="02040502050405020303" pitchFamily="18" charset="0"/>
            </a:endParaRPr>
          </a:p>
        </p:txBody>
      </p:sp>
      <p:pic>
        <p:nvPicPr>
          <p:cNvPr id="26639" name="Picture 2">
            <a:extLst>
              <a:ext uri="{FF2B5EF4-FFF2-40B4-BE49-F238E27FC236}">
                <a16:creationId xmlns:a16="http://schemas.microsoft.com/office/drawing/2014/main" id="{AEE72E0F-FB49-2542-A613-C3A7186714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3" y="1"/>
            <a:ext cx="2302363" cy="214433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40" name="Picture 2">
            <a:extLst>
              <a:ext uri="{FF2B5EF4-FFF2-40B4-BE49-F238E27FC236}">
                <a16:creationId xmlns:a16="http://schemas.microsoft.com/office/drawing/2014/main" id="{87CFBB5E-63C8-DA40-9D6B-4D12AA9E26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966" y="-383"/>
            <a:ext cx="2555875" cy="218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41" name="Rectangle 20">
            <a:extLst>
              <a:ext uri="{FF2B5EF4-FFF2-40B4-BE49-F238E27FC236}">
                <a16:creationId xmlns:a16="http://schemas.microsoft.com/office/drawing/2014/main" id="{A1720BA1-F01A-7D4D-AB08-6FE963951D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0" y="2057400"/>
            <a:ext cx="38036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20000"/>
              </a:spcBef>
              <a:buSzTx/>
              <a:buFontTx/>
              <a:buNone/>
            </a:pPr>
            <a:r>
              <a:rPr lang="en-US" altLang="en-US" sz="2000" dirty="0">
                <a:latin typeface="Georgia" panose="02040502050405020303" pitchFamily="18" charset="0"/>
              </a:rPr>
              <a:t>Gustavo and Micaela Villanueva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51AFAC7-59BC-7A48-BAE3-3E8961BCB7FB}"/>
              </a:ext>
            </a:extLst>
          </p:cNvPr>
          <p:cNvSpPr txBox="1"/>
          <p:nvPr/>
        </p:nvSpPr>
        <p:spPr>
          <a:xfrm>
            <a:off x="4764714" y="4400490"/>
            <a:ext cx="18501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Georgia" panose="02040502050405020303" pitchFamily="18" charset="0"/>
              </a:rPr>
              <a:t>Lewis Norman</a:t>
            </a:r>
          </a:p>
        </p:txBody>
      </p:sp>
      <p:pic>
        <p:nvPicPr>
          <p:cNvPr id="4" name="Picture 3" descr="A person wearing glasses and smiling at the camera&#10;&#10;Description automatically generated">
            <a:extLst>
              <a:ext uri="{FF2B5EF4-FFF2-40B4-BE49-F238E27FC236}">
                <a16:creationId xmlns:a16="http://schemas.microsoft.com/office/drawing/2014/main" id="{4CFEB4D3-AC8A-D540-A705-4C4C7114798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0030" y="2600475"/>
            <a:ext cx="1940492" cy="184467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D2EFB05-2665-424A-99B0-5699DD4772E8}"/>
              </a:ext>
            </a:extLst>
          </p:cNvPr>
          <p:cNvSpPr txBox="1"/>
          <p:nvPr/>
        </p:nvSpPr>
        <p:spPr>
          <a:xfrm>
            <a:off x="2756106" y="4400490"/>
            <a:ext cx="15872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Georgia" panose="02040502050405020303" pitchFamily="18" charset="0"/>
              </a:rPr>
              <a:t>Paul Gidden</a:t>
            </a:r>
          </a:p>
        </p:txBody>
      </p:sp>
      <p:pic>
        <p:nvPicPr>
          <p:cNvPr id="6" name="Picture 5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AA9B3297-35A8-8745-A87B-56D075D7E2B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678" y="2579507"/>
            <a:ext cx="1304424" cy="1916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372710"/>
      </p:ext>
    </p:extLst>
  </p:cSld>
  <p:clrMapOvr>
    <a:masterClrMapping/>
  </p:clrMapOvr>
  <p:transition advClick="0" advTm="7000">
    <p:random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4">
            <a:extLst>
              <a:ext uri="{FF2B5EF4-FFF2-40B4-BE49-F238E27FC236}">
                <a16:creationId xmlns:a16="http://schemas.microsoft.com/office/drawing/2014/main" id="{46A7DDF2-7881-4347-8B0E-0C171A38AA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447925"/>
            <a:ext cx="9144000" cy="4247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800" b="1" dirty="0">
                <a:latin typeface="Times New Roman" panose="02020603050405020304" pitchFamily="18" charset="0"/>
              </a:rPr>
              <a:t>	Available now—40 courses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800" b="1" dirty="0">
                <a:latin typeface="Times New Roman" panose="02020603050405020304" pitchFamily="18" charset="0"/>
              </a:rPr>
              <a:t>				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Old Testament</a:t>
            </a:r>
            <a:r>
              <a:rPr lang="en-US" altLang="en-US" sz="1800" dirty="0">
                <a:latin typeface="Times New Roman" panose="02020603050405020304" pitchFamily="18" charset="0"/>
              </a:rPr>
              <a:t>		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New Testament</a:t>
            </a:r>
            <a:r>
              <a:rPr lang="en-US" altLang="en-US" sz="1800" dirty="0">
                <a:latin typeface="Times New Roman" panose="02020603050405020304" pitchFamily="18" charset="0"/>
              </a:rPr>
              <a:t>		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Tools</a:t>
            </a:r>
            <a:r>
              <a:rPr lang="en-US" altLang="en-US" sz="1800" dirty="0">
                <a:latin typeface="Times New Roman" panose="02020603050405020304" pitchFamily="18" charset="0"/>
              </a:rPr>
              <a:t>				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Ministry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800" dirty="0">
                <a:latin typeface="Times New Roman" panose="02020603050405020304" pitchFamily="18" charset="0"/>
              </a:rPr>
              <a:t>OT 1, 2, 3, 4 	 		Life of Christ 1, 2 		Hebrew 1	, 2			Spiritual Formation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800" dirty="0">
                <a:latin typeface="Times New Roman" panose="02020603050405020304" pitchFamily="18" charset="0"/>
              </a:rPr>
              <a:t>Wisdom literature 		Acts			    		Greek 1, 2 			Christian Home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 typeface="Arial" panose="020B0604020202020204" pitchFamily="34" charset="0"/>
              <a:buNone/>
            </a:pPr>
            <a:r>
              <a:rPr lang="en-US" altLang="en-US" sz="1800" dirty="0">
                <a:latin typeface="Times New Roman" panose="02020603050405020304" pitchFamily="18" charset="0"/>
              </a:rPr>
              <a:t>Isaiah 				Romans/Galatians	 	</a:t>
            </a:r>
            <a:r>
              <a:rPr lang="en-US" altLang="en-US" sz="1800" dirty="0" err="1">
                <a:latin typeface="Times New Roman" panose="02020603050405020304" pitchFamily="18" charset="0"/>
              </a:rPr>
              <a:t>Hermen</a:t>
            </a:r>
            <a:r>
              <a:rPr lang="en-US" altLang="en-US" sz="1800" dirty="0">
                <a:latin typeface="Times New Roman" panose="02020603050405020304" pitchFamily="18" charset="0"/>
              </a:rPr>
              <a:t>./</a:t>
            </a:r>
            <a:r>
              <a:rPr lang="en-US" altLang="en-US" sz="1800" dirty="0" err="1">
                <a:latin typeface="Times New Roman" panose="02020603050405020304" pitchFamily="18" charset="0"/>
              </a:rPr>
              <a:t>Exeg</a:t>
            </a:r>
            <a:r>
              <a:rPr lang="en-US" altLang="en-US" sz="1800" dirty="0">
                <a:latin typeface="Times New Roman" panose="02020603050405020304" pitchFamily="18" charset="0"/>
              </a:rPr>
              <a:t>. 1, 2	 	Counseling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 typeface="Arial" panose="020B0604020202020204" pitchFamily="34" charset="0"/>
              <a:buNone/>
            </a:pPr>
            <a:r>
              <a:rPr lang="en-US" altLang="en-US" sz="1800" dirty="0">
                <a:latin typeface="Times New Roman" panose="02020603050405020304" pitchFamily="18" charset="0"/>
              </a:rPr>
              <a:t>Jeremiah/Lamentations 	1-2 Corinthians 		Homiletics 		 	Leadership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 typeface="Arial" panose="020B0604020202020204" pitchFamily="34" charset="0"/>
              <a:buNone/>
            </a:pPr>
            <a:r>
              <a:rPr lang="en-US" altLang="en-US" sz="1800" dirty="0">
                <a:latin typeface="Times New Roman" panose="02020603050405020304" pitchFamily="18" charset="0"/>
              </a:rPr>
              <a:t>Ezekiel/Daniel	 		Prison epistles		 	Analytical thinking 	Christianity/Culture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800" dirty="0">
                <a:latin typeface="Times New Roman" panose="02020603050405020304" pitchFamily="18" charset="0"/>
              </a:rPr>
              <a:t>Minor prophets 		Pastorals									Intro to Ministry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 typeface="Arial" panose="020B0604020202020204" pitchFamily="34" charset="0"/>
              <a:buNone/>
            </a:pPr>
            <a:r>
              <a:rPr lang="en-US" altLang="en-US" sz="1800" dirty="0">
                <a:latin typeface="Times New Roman" panose="02020603050405020304" pitchFamily="18" charset="0"/>
              </a:rPr>
              <a:t>					1-2 Peter, James		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History</a:t>
            </a:r>
            <a:r>
              <a:rPr lang="en-US" altLang="en-US" sz="1800" b="1" dirty="0">
                <a:latin typeface="Times New Roman" panose="02020603050405020304" pitchFamily="18" charset="0"/>
              </a:rPr>
              <a:t>				</a:t>
            </a:r>
            <a:r>
              <a:rPr lang="en-US" altLang="en-US" sz="1800" dirty="0">
                <a:latin typeface="Times New Roman" panose="02020603050405020304" pitchFamily="18" charset="0"/>
              </a:rPr>
              <a:t>Small groups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800" dirty="0">
                <a:latin typeface="Times New Roman" panose="02020603050405020304" pitchFamily="18" charset="0"/>
              </a:rPr>
              <a:t>					Hebrews	 			History/Geography		Religious groups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None/>
            </a:pPr>
            <a:r>
              <a:rPr lang="en-US" altLang="en-US" sz="1800" dirty="0">
                <a:latin typeface="Times New Roman" panose="02020603050405020304" pitchFamily="18" charset="0"/>
              </a:rPr>
              <a:t>		    			</a:t>
            </a:r>
            <a:r>
              <a:rPr lang="es-MX" altLang="en-US" sz="1800">
                <a:latin typeface="Book Antiqua" panose="02040602050305030304" pitchFamily="18" charset="0"/>
              </a:rPr>
              <a:t>Revelation		</a:t>
            </a:r>
            <a:r>
              <a:rPr lang="es-MX" altLang="en-US" sz="1800" dirty="0">
                <a:latin typeface="Book Antiqua" panose="02040602050305030304" pitchFamily="18" charset="0"/>
              </a:rPr>
              <a:t>	</a:t>
            </a:r>
            <a:r>
              <a:rPr lang="en-US" altLang="en-US" sz="1800" dirty="0">
                <a:latin typeface="Times New Roman" panose="02020603050405020304" pitchFamily="18" charset="0"/>
              </a:rPr>
              <a:t>Church History 1 		Church planting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800" dirty="0">
                <a:latin typeface="Times New Roman" panose="02020603050405020304" pitchFamily="18" charset="0"/>
              </a:rPr>
              <a:t>	         			      					Restoration History 	Worship   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800" dirty="0">
                <a:latin typeface="Times New Roman" panose="02020603050405020304" pitchFamily="18" charset="0"/>
              </a:rPr>
              <a:t>					    										Heaven		   			</a:t>
            </a:r>
          </a:p>
        </p:txBody>
      </p:sp>
      <p:sp>
        <p:nvSpPr>
          <p:cNvPr id="53250" name="TextBox 2">
            <a:extLst>
              <a:ext uri="{FF2B5EF4-FFF2-40B4-BE49-F238E27FC236}">
                <a16:creationId xmlns:a16="http://schemas.microsoft.com/office/drawing/2014/main" id="{5C86473D-9649-FC4C-A51B-F62F210D3D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26988"/>
            <a:ext cx="4572000" cy="1969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s-MX" altLang="en-US" sz="3200" b="1" dirty="0">
                <a:latin typeface="Book Antiqua" panose="02040602050305030304" pitchFamily="18" charset="0"/>
              </a:rPr>
              <a:t>www.ibitenlinea.org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endParaRPr lang="es-MX" altLang="en-US" sz="1800" b="1" dirty="0">
              <a:latin typeface="Book Antiqua" panose="02040602050305030304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s-MX" altLang="en-US" sz="1800" b="1" dirty="0">
                <a:latin typeface="Book Antiqua" panose="02040602050305030304" pitchFamily="18" charset="0"/>
              </a:rPr>
              <a:t>In preparation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endParaRPr lang="es-MX" altLang="en-US" sz="1800" b="1" dirty="0">
              <a:latin typeface="Book Antiqua" panose="02040602050305030304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s-MX" altLang="en-US" sz="1800" dirty="0">
                <a:latin typeface="Book Antiqua" panose="02040602050305030304" pitchFamily="18" charset="0"/>
              </a:rPr>
              <a:t>Proverbs—The Godly Woman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s-MX" altLang="en-US" sz="1800" dirty="0">
                <a:latin typeface="Book Antiqua" panose="02040602050305030304" pitchFamily="18" charset="0"/>
              </a:rPr>
              <a:t>Church planting, Cuba</a:t>
            </a:r>
          </a:p>
        </p:txBody>
      </p:sp>
      <p:pic>
        <p:nvPicPr>
          <p:cNvPr id="53251" name="Picture 4">
            <a:extLst>
              <a:ext uri="{FF2B5EF4-FFF2-40B4-BE49-F238E27FC236}">
                <a16:creationId xmlns:a16="http://schemas.microsoft.com/office/drawing/2014/main" id="{F63F1F47-8480-9446-A4A4-3D535C8ACA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8" y="30163"/>
            <a:ext cx="4510087" cy="2255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322" name="Rectangle 2">
            <a:extLst>
              <a:ext uri="{FF2B5EF4-FFF2-40B4-BE49-F238E27FC236}">
                <a16:creationId xmlns:a16="http://schemas.microsoft.com/office/drawing/2014/main" id="{C3E90692-2CB8-5C46-9760-35839439D44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304800"/>
            <a:ext cx="9144000" cy="60960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4000" b="1" dirty="0">
                <a:latin typeface="Cambria" panose="02040503050406030204" pitchFamily="18" charset="0"/>
                <a:ea typeface="+mj-ea"/>
                <a:cs typeface="Arabic Typesetting" panose="020F0502020204030204" pitchFamily="34" charset="0"/>
              </a:rPr>
              <a:t>Online video courses</a:t>
            </a:r>
          </a:p>
        </p:txBody>
      </p:sp>
      <p:sp>
        <p:nvSpPr>
          <p:cNvPr id="54274" name="Rectangle 5">
            <a:extLst>
              <a:ext uri="{FF2B5EF4-FFF2-40B4-BE49-F238E27FC236}">
                <a16:creationId xmlns:a16="http://schemas.microsoft.com/office/drawing/2014/main" id="{2D5CFE88-E98C-B448-A0E4-9CC0E3E0481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1295400"/>
            <a:ext cx="9144000" cy="5334000"/>
          </a:xfrm>
        </p:spPr>
        <p:txBody>
          <a:bodyPr/>
          <a:lstStyle/>
          <a:p>
            <a:pPr marL="533400" indent="-533400" eaLnBrk="1" hangingPunct="1">
              <a:buClr>
                <a:srgbClr val="E1E1E1"/>
              </a:buClr>
              <a:buFont typeface="Wingdings 2" pitchFamily="2" charset="2"/>
              <a:buChar char=""/>
              <a:defRPr/>
            </a:pPr>
            <a:r>
              <a:rPr lang="en-US" altLang="en-US" sz="34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With 40 courses recorded, one can now study online and receive the Bachelor of Biblical Studies diploma.</a:t>
            </a:r>
          </a:p>
          <a:p>
            <a:pPr marL="0" indent="0" eaLnBrk="1" hangingPunct="1">
              <a:buClr>
                <a:srgbClr val="E1E1E1"/>
              </a:buClr>
              <a:buFont typeface="Arial" panose="020B0604020202020204" pitchFamily="34" charset="0"/>
              <a:buNone/>
              <a:defRPr/>
            </a:pPr>
            <a:endParaRPr lang="en-US" altLang="en-US" sz="3400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marL="533400" indent="-533400" eaLnBrk="1" hangingPunct="1">
              <a:buClr>
                <a:srgbClr val="E1E1E1"/>
              </a:buClr>
              <a:buFont typeface="Wingdings 2" pitchFamily="2" charset="2"/>
              <a:buChar char=""/>
              <a:defRPr/>
            </a:pPr>
            <a:r>
              <a:rPr lang="en-US" altLang="en-US" sz="34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710+ students in 68 countries—including 20 of the 21 Spanish speaking countries as well as other nations like Brazil, France, Germany, and Canada!</a:t>
            </a:r>
          </a:p>
          <a:p>
            <a:pPr marL="0" indent="0" eaLnBrk="1" hangingPunct="1">
              <a:buClr>
                <a:srgbClr val="E1E1E1"/>
              </a:buClr>
              <a:buFont typeface="Arial" panose="020B0604020202020204" pitchFamily="34" charset="0"/>
              <a:buNone/>
              <a:defRPr/>
            </a:pPr>
            <a:endParaRPr lang="en-US" altLang="en-US" sz="3400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ransition>
    <p:random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itle 1">
            <a:extLst>
              <a:ext uri="{FF2B5EF4-FFF2-40B4-BE49-F238E27FC236}">
                <a16:creationId xmlns:a16="http://schemas.microsoft.com/office/drawing/2014/main" id="{A6B5511E-9FA7-9241-99C0-9325F512E8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228600"/>
            <a:ext cx="3200400" cy="6858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MX" altLang="en-US" b="1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       Benefits</a:t>
            </a:r>
            <a:endParaRPr lang="en-US" altLang="en-US" b="1" dirty="0">
              <a:latin typeface="Cambria" panose="02040503050406030204" pitchFamily="18" charset="0"/>
              <a:ea typeface="ＭＳ Ｐゴシック" panose="020B0600070205080204" pitchFamily="34" charset="-128"/>
              <a:cs typeface="Arabic Typesetting" panose="020F0502020204030204" pitchFamily="34" charset="0"/>
            </a:endParaRPr>
          </a:p>
        </p:txBody>
      </p:sp>
      <p:sp>
        <p:nvSpPr>
          <p:cNvPr id="52226" name="Content Placeholder 2">
            <a:extLst>
              <a:ext uri="{FF2B5EF4-FFF2-40B4-BE49-F238E27FC236}">
                <a16:creationId xmlns:a16="http://schemas.microsoft.com/office/drawing/2014/main" id="{83BFFDD2-46FD-9F42-B283-89F06E6784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1600200"/>
            <a:ext cx="3505200" cy="4648200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Requires only an internet connection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Classes are available 24 hours a day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Can take the courses for free</a:t>
            </a:r>
          </a:p>
        </p:txBody>
      </p:sp>
      <p:pic>
        <p:nvPicPr>
          <p:cNvPr id="55299" name="Picture 4">
            <a:extLst>
              <a:ext uri="{FF2B5EF4-FFF2-40B4-BE49-F238E27FC236}">
                <a16:creationId xmlns:a16="http://schemas.microsoft.com/office/drawing/2014/main" id="{0B05E9FD-1E98-B742-B4B0-3B9F55A9DA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600200"/>
            <a:ext cx="5562600" cy="431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B3C193-212E-B246-A75F-70522735A0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76200"/>
            <a:ext cx="8229600" cy="6858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b="1" dirty="0">
                <a:latin typeface="Cambria" panose="02040503050406030204" pitchFamily="18" charset="0"/>
                <a:ea typeface="+mj-ea"/>
                <a:cs typeface="Arabic Typesetting" panose="020F0502020204030204" pitchFamily="34" charset="0"/>
              </a:rPr>
              <a:t>Hard Drives for Remote Schools</a:t>
            </a:r>
          </a:p>
        </p:txBody>
      </p:sp>
      <p:sp>
        <p:nvSpPr>
          <p:cNvPr id="53250" name="Content Placeholder 2">
            <a:extLst>
              <a:ext uri="{FF2B5EF4-FFF2-40B4-BE49-F238E27FC236}">
                <a16:creationId xmlns:a16="http://schemas.microsoft.com/office/drawing/2014/main" id="{D94939C7-CC98-2946-95B9-96275A9310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14400"/>
            <a:ext cx="9144000" cy="59436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For remote locations where there is limited to no access to the internet, we put all our course materials on hard drives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Facilitated and graded by local workers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Currently 28 such drives have been sent to 12 different countries.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In Cuba, for example, TIBI</a:t>
            </a:r>
          </a:p>
          <a:p>
            <a:pPr marL="0" indent="0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   has more than 15,500 students</a:t>
            </a:r>
          </a:p>
          <a:p>
            <a:pPr marL="0" indent="0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   who have used this format.</a:t>
            </a:r>
          </a:p>
        </p:txBody>
      </p:sp>
      <p:pic>
        <p:nvPicPr>
          <p:cNvPr id="56323" name="Picture 2">
            <a:extLst>
              <a:ext uri="{FF2B5EF4-FFF2-40B4-BE49-F238E27FC236}">
                <a16:creationId xmlns:a16="http://schemas.microsoft.com/office/drawing/2014/main" id="{0C43A6F8-5204-D14E-AEB9-96B5A09984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4457700"/>
            <a:ext cx="3124200" cy="24003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3">
            <a:extLst>
              <a:ext uri="{FF2B5EF4-FFF2-40B4-BE49-F238E27FC236}">
                <a16:creationId xmlns:a16="http://schemas.microsoft.com/office/drawing/2014/main" id="{493ECEB7-B507-A048-AA59-5A732338418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0"/>
            <a:ext cx="9144000" cy="7162800"/>
          </a:xfrm>
        </p:spPr>
        <p:txBody>
          <a:bodyPr/>
          <a:lstStyle/>
          <a:p>
            <a:pPr lvl="1" algn="ctr" eaLnBrk="1" hangingPunct="1">
              <a:lnSpc>
                <a:spcPct val="80000"/>
              </a:lnSpc>
              <a:buFontTx/>
              <a:buNone/>
            </a:pPr>
            <a:endParaRPr lang="en-US" altLang="en-US" sz="4400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lvl="1" algn="ctr" eaLnBrk="1" hangingPunct="1">
              <a:lnSpc>
                <a:spcPct val="80000"/>
              </a:lnSpc>
              <a:buFontTx/>
              <a:buNone/>
            </a:pPr>
            <a:r>
              <a:rPr lang="en-US" altLang="en-US" sz="6000" i="1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TIBI is now on YouTube</a:t>
            </a:r>
          </a:p>
          <a:p>
            <a:pPr lvl="1" algn="ctr" eaLnBrk="1" hangingPunct="1">
              <a:lnSpc>
                <a:spcPct val="80000"/>
              </a:lnSpc>
              <a:buFontTx/>
              <a:buNone/>
            </a:pPr>
            <a:endParaRPr lang="en-US" altLang="en-US" sz="7200" i="1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lvl="1" algn="ctr" eaLnBrk="1" hangingPunct="1">
              <a:lnSpc>
                <a:spcPct val="80000"/>
              </a:lnSpc>
              <a:buFontTx/>
              <a:buNone/>
            </a:pPr>
            <a:r>
              <a:rPr lang="en-US" sz="3600" i="1" dirty="0">
                <a:latin typeface="Cambria" panose="02040503050406030204" pitchFamily="18" charset="0"/>
                <a:hlinkClick r:id="rId2"/>
              </a:rPr>
              <a:t>https://www.youtube.com/c/InstitutoBiblicoInternacionaldeTexasIBIT</a:t>
            </a:r>
            <a:endParaRPr lang="en-US" sz="3600" i="1" dirty="0">
              <a:latin typeface="Cambria" panose="02040503050406030204" pitchFamily="18" charset="0"/>
            </a:endParaRPr>
          </a:p>
          <a:p>
            <a:pPr lvl="1" algn="ctr" eaLnBrk="1" hangingPunct="1">
              <a:lnSpc>
                <a:spcPct val="80000"/>
              </a:lnSpc>
              <a:buFontTx/>
              <a:buNone/>
            </a:pPr>
            <a:endParaRPr lang="en-US" altLang="en-US" sz="3600" i="1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lvl="1" algn="ctr" eaLnBrk="1" hangingPunct="1">
              <a:lnSpc>
                <a:spcPct val="80000"/>
              </a:lnSpc>
              <a:buFontTx/>
              <a:buNone/>
            </a:pPr>
            <a:r>
              <a:rPr lang="en-US" altLang="en-US" sz="3600" i="1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O</a:t>
            </a:r>
            <a:r>
              <a:rPr lang="es-ES" altLang="en-US" sz="3600" i="1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r</a:t>
            </a:r>
            <a:endParaRPr lang="en-US" altLang="en-US" sz="3600" i="1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lvl="1" algn="ctr" eaLnBrk="1" hangingPunct="1">
              <a:lnSpc>
                <a:spcPct val="80000"/>
              </a:lnSpc>
              <a:buFontTx/>
              <a:buNone/>
            </a:pPr>
            <a:endParaRPr lang="es-ES" altLang="en-US" sz="3600" i="1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lvl="1" algn="ctr" eaLnBrk="1" hangingPunct="1">
              <a:lnSpc>
                <a:spcPct val="80000"/>
              </a:lnSpc>
              <a:buFontTx/>
              <a:buNone/>
            </a:pPr>
            <a:r>
              <a:rPr lang="es-ES" altLang="en-US" sz="3600" i="1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search</a:t>
            </a:r>
            <a:r>
              <a:rPr lang="es-ES" altLang="en-US" sz="3600" i="1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  <a:r>
              <a:rPr lang="es-ES" altLang="es-MX" sz="3600" i="1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“</a:t>
            </a:r>
            <a:r>
              <a:rPr lang="es-ES" altLang="en-US" sz="3600" i="1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IBIT Instituto</a:t>
            </a:r>
            <a:r>
              <a:rPr lang="es-ES" altLang="es-MX" sz="3600" i="1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”</a:t>
            </a:r>
            <a:r>
              <a:rPr lang="es-ES" altLang="en-US" sz="3600" i="1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</a:p>
          <a:p>
            <a:pPr lvl="1" algn="ctr" eaLnBrk="1" hangingPunct="1">
              <a:lnSpc>
                <a:spcPct val="80000"/>
              </a:lnSpc>
              <a:buFontTx/>
              <a:buNone/>
            </a:pPr>
            <a:r>
              <a:rPr lang="es-ES" altLang="en-US" sz="3600" i="1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on</a:t>
            </a:r>
            <a:r>
              <a:rPr lang="es-ES" altLang="en-US" sz="3600" i="1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  <a:r>
              <a:rPr lang="es-ES" altLang="en-US" sz="3600" i="1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the</a:t>
            </a:r>
            <a:r>
              <a:rPr lang="es-ES" altLang="en-US" sz="3600" i="1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YouTube page</a:t>
            </a:r>
          </a:p>
        </p:txBody>
      </p:sp>
    </p:spTree>
  </p:cSld>
  <p:clrMapOvr>
    <a:masterClrMapping/>
  </p:clrMapOvr>
  <p:transition>
    <p:random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extBox 4">
            <a:extLst>
              <a:ext uri="{FF2B5EF4-FFF2-40B4-BE49-F238E27FC236}">
                <a16:creationId xmlns:a16="http://schemas.microsoft.com/office/drawing/2014/main" id="{19DEB176-113E-F44F-8062-01E2953ED8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60960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58370" name="TextBox 5">
            <a:extLst>
              <a:ext uri="{FF2B5EF4-FFF2-40B4-BE49-F238E27FC236}">
                <a16:creationId xmlns:a16="http://schemas.microsoft.com/office/drawing/2014/main" id="{9C0C374F-E85F-F341-94E7-917532400A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0213" y="-76200"/>
            <a:ext cx="3475037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endParaRPr lang="en-US" altLang="en-US" sz="3200">
              <a:latin typeface="Cambria" panose="02040503050406030204" pitchFamily="18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3200" b="1">
                <a:latin typeface="Cambria" panose="02040503050406030204" pitchFamily="18" charset="0"/>
              </a:rPr>
              <a:t>TIBI Playlist page</a:t>
            </a:r>
          </a:p>
        </p:txBody>
      </p:sp>
      <p:pic>
        <p:nvPicPr>
          <p:cNvPr id="58371" name="Picture 2">
            <a:extLst>
              <a:ext uri="{FF2B5EF4-FFF2-40B4-BE49-F238E27FC236}">
                <a16:creationId xmlns:a16="http://schemas.microsoft.com/office/drawing/2014/main" id="{FDFFE795-D0D9-D949-AF90-314D9479CA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57313"/>
            <a:ext cx="9144000" cy="550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2">
            <a:extLst>
              <a:ext uri="{FF2B5EF4-FFF2-40B4-BE49-F238E27FC236}">
                <a16:creationId xmlns:a16="http://schemas.microsoft.com/office/drawing/2014/main" id="{7DFB7B51-BAC3-D244-8B03-54C549F8126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60960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US" altLang="en-US" b="1" cap="none">
                <a:latin typeface="Cambria" panose="02040503050406030204" pitchFamily="18" charset="0"/>
                <a:ea typeface="ＭＳ Ｐゴシック" panose="020B0600070205080204" pitchFamily="34" charset="-128"/>
              </a:rPr>
              <a:t>SINCE APRIL 2015 ON YOUTUBE… </a:t>
            </a:r>
          </a:p>
        </p:txBody>
      </p:sp>
      <p:sp>
        <p:nvSpPr>
          <p:cNvPr id="59394" name="Rectangle 5">
            <a:extLst>
              <a:ext uri="{FF2B5EF4-FFF2-40B4-BE49-F238E27FC236}">
                <a16:creationId xmlns:a16="http://schemas.microsoft.com/office/drawing/2014/main" id="{CFF5D06D-AB8E-F841-8990-139C10DC886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990600"/>
            <a:ext cx="9144000" cy="5867400"/>
          </a:xfrm>
        </p:spPr>
        <p:txBody>
          <a:bodyPr/>
          <a:lstStyle/>
          <a:p>
            <a:pPr marL="533400" indent="-533400" eaLnBrk="1" hangingPunct="1">
              <a:buClr>
                <a:srgbClr val="E1E1E1"/>
              </a:buClr>
            </a:pPr>
            <a:r>
              <a:rPr lang="es-ES" altLang="en-US" sz="36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900+ videos </a:t>
            </a:r>
            <a:r>
              <a:rPr lang="es-ES" altLang="en-US" sz="36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uploaded</a:t>
            </a:r>
            <a:endParaRPr lang="es-ES" altLang="en-US" sz="3600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marL="533400" indent="-533400" eaLnBrk="1" hangingPunct="1">
              <a:buClr>
                <a:srgbClr val="E1E1E1"/>
              </a:buClr>
            </a:pPr>
            <a:r>
              <a:rPr lang="es-ES" altLang="en-US" sz="36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1,025,000+ </a:t>
            </a:r>
            <a:r>
              <a:rPr lang="es-ES" altLang="en-US" sz="36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views</a:t>
            </a:r>
            <a:endParaRPr lang="es-ES" altLang="en-US" sz="3600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marL="533400" indent="-533400" eaLnBrk="1" hangingPunct="1">
              <a:buClr>
                <a:srgbClr val="E1E1E1"/>
              </a:buClr>
            </a:pPr>
            <a:r>
              <a:rPr lang="es-ES" altLang="en-US" sz="36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More </a:t>
            </a:r>
            <a:r>
              <a:rPr lang="es-ES" altLang="en-US" sz="36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than</a:t>
            </a:r>
            <a:r>
              <a:rPr lang="es-ES" altLang="en-US" sz="36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7.1 </a:t>
            </a:r>
            <a:r>
              <a:rPr lang="es-ES" altLang="en-US" sz="36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million</a:t>
            </a:r>
            <a:r>
              <a:rPr lang="es-ES" altLang="en-US" sz="36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minutes </a:t>
            </a:r>
            <a:r>
              <a:rPr lang="es-ES" altLang="en-US" sz="36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viewed</a:t>
            </a:r>
            <a:endParaRPr lang="es-ES" altLang="en-US" sz="3600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marL="533400" indent="-533400" eaLnBrk="1" hangingPunct="1">
              <a:buClr>
                <a:srgbClr val="E1E1E1"/>
              </a:buClr>
            </a:pPr>
            <a:r>
              <a:rPr lang="es-ES" altLang="en-US" sz="36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10,500+ </a:t>
            </a:r>
            <a:r>
              <a:rPr lang="es-ES" altLang="en-US" sz="36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subscribers</a:t>
            </a:r>
            <a:endParaRPr lang="es-ES" altLang="en-US" sz="3600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marL="533400" indent="-533400" eaLnBrk="1" hangingPunct="1">
              <a:buClr>
                <a:srgbClr val="E1E1E1"/>
              </a:buClr>
            </a:pPr>
            <a:r>
              <a:rPr lang="es-ES" altLang="en-US" sz="36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Easier</a:t>
            </a:r>
            <a:r>
              <a:rPr lang="es-ES" altLang="en-US" sz="36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  <a:r>
              <a:rPr lang="es-ES" altLang="en-US" sz="36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access</a:t>
            </a:r>
            <a:r>
              <a:rPr lang="es-ES" altLang="en-US" sz="36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  <a:r>
              <a:rPr lang="es-ES" altLang="en-US" sz="36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for</a:t>
            </a:r>
            <a:r>
              <a:rPr lang="es-ES" altLang="en-US" sz="36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  <a:r>
              <a:rPr lang="es-ES" altLang="en-US" sz="36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some</a:t>
            </a:r>
            <a:r>
              <a:rPr lang="es-ES" altLang="en-US" sz="36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in Internet-</a:t>
            </a:r>
            <a:r>
              <a:rPr lang="es-ES" altLang="en-US" sz="36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limited</a:t>
            </a:r>
            <a:r>
              <a:rPr lang="es-ES" altLang="en-US" sz="36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places</a:t>
            </a:r>
          </a:p>
        </p:txBody>
      </p:sp>
    </p:spTree>
  </p:cSld>
  <p:clrMapOvr>
    <a:masterClrMapping/>
  </p:clrMapOvr>
  <p:transition>
    <p:random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extBox 4">
            <a:extLst>
              <a:ext uri="{FF2B5EF4-FFF2-40B4-BE49-F238E27FC236}">
                <a16:creationId xmlns:a16="http://schemas.microsoft.com/office/drawing/2014/main" id="{7FA205C1-6C07-CB4F-9F2B-E0FD388431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60960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60418" name="TextBox 5">
            <a:extLst>
              <a:ext uri="{FF2B5EF4-FFF2-40B4-BE49-F238E27FC236}">
                <a16:creationId xmlns:a16="http://schemas.microsoft.com/office/drawing/2014/main" id="{4BF4ECE3-A636-E94D-A464-57CD61A495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2175" y="-76200"/>
            <a:ext cx="2551113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3200" b="1">
                <a:latin typeface="Cambria" panose="02040503050406030204" pitchFamily="18" charset="0"/>
              </a:rPr>
              <a:t>TIBI website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3200">
                <a:latin typeface="Cambria" panose="02040503050406030204" pitchFamily="18" charset="0"/>
              </a:rPr>
              <a:t>(ibitibi.org)</a:t>
            </a:r>
          </a:p>
        </p:txBody>
      </p:sp>
      <p:pic>
        <p:nvPicPr>
          <p:cNvPr id="3" name="Picture 2" descr="A close up of a rock&#10;&#10;Description automatically generated">
            <a:extLst>
              <a:ext uri="{FF2B5EF4-FFF2-40B4-BE49-F238E27FC236}">
                <a16:creationId xmlns:a16="http://schemas.microsoft.com/office/drawing/2014/main" id="{B7022F6C-FB80-5646-AF2E-04DD27D1C9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6649"/>
            <a:ext cx="9144000" cy="5730875"/>
          </a:xfrm>
          <a:prstGeom prst="rect">
            <a:avLst/>
          </a:prstGeom>
        </p:spPr>
      </p:pic>
    </p:spTree>
  </p:cSld>
  <p:clrMapOvr>
    <a:masterClrMapping/>
  </p:clrMapOvr>
  <p:transition>
    <p:random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3">
            <a:extLst>
              <a:ext uri="{FF2B5EF4-FFF2-40B4-BE49-F238E27FC236}">
                <a16:creationId xmlns:a16="http://schemas.microsoft.com/office/drawing/2014/main" id="{DB68B1F8-4925-CC4E-830A-23B95FE0EAA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0"/>
            <a:ext cx="9144000" cy="7162800"/>
          </a:xfrm>
        </p:spPr>
        <p:txBody>
          <a:bodyPr/>
          <a:lstStyle/>
          <a:p>
            <a:pPr lvl="1" algn="ctr" eaLnBrk="1" hangingPunct="1">
              <a:lnSpc>
                <a:spcPct val="80000"/>
              </a:lnSpc>
              <a:buFontTx/>
              <a:buNone/>
            </a:pPr>
            <a:endParaRPr lang="en-US" altLang="en-US" sz="3200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en-US" altLang="en-US" sz="3200" b="1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			Master of Practical Theology		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en-US" altLang="en-US" sz="3200" b="1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endParaRPr lang="en-US" altLang="en-US" sz="3200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In conjunction with other schools such as the Quito School of Biblical Studies, in the fall of 2018 we began to offer this new 36-hour masters degree, to better prepare ministers for working in the local congregations.  </a:t>
            </a:r>
          </a:p>
          <a:p>
            <a:pPr lvl="1" eaLnBrk="1" hangingPunct="1">
              <a:lnSpc>
                <a:spcPct val="80000"/>
              </a:lnSpc>
            </a:pPr>
            <a:endParaRPr lang="en-US" altLang="en-US" sz="3200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A total of 39 students comprise the first three cohorts in the program, with the first cohort scheduled to graduate in 2021.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endParaRPr lang="en-US" altLang="en-US" sz="3200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If you would like more information, go to the website at </a:t>
            </a:r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  <a:hlinkClick r:id="rId2"/>
              </a:rPr>
              <a:t>www.redinbi.org</a:t>
            </a:r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</a:p>
        </p:txBody>
      </p:sp>
      <p:pic>
        <p:nvPicPr>
          <p:cNvPr id="61442" name="Picture 2">
            <a:extLst>
              <a:ext uri="{FF2B5EF4-FFF2-40B4-BE49-F238E27FC236}">
                <a16:creationId xmlns:a16="http://schemas.microsoft.com/office/drawing/2014/main" id="{355D3E85-48AC-614F-8523-4692F51750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" y="15875"/>
            <a:ext cx="1643063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3">
            <a:extLst>
              <a:ext uri="{FF2B5EF4-FFF2-40B4-BE49-F238E27FC236}">
                <a16:creationId xmlns:a16="http://schemas.microsoft.com/office/drawing/2014/main" id="{D1F4791A-B98C-2848-945C-5303184C0A9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0"/>
            <a:ext cx="9144000" cy="7162800"/>
          </a:xfrm>
        </p:spPr>
        <p:txBody>
          <a:bodyPr/>
          <a:lstStyle/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en-US" altLang="en-US" sz="3200" b="1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New opportunity in the Mediterranean Rim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endParaRPr lang="en-US" altLang="en-US" sz="3200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Thousands of Muslim converts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TIBI has begun to help train them in basic Christianity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People like Farshad Shirazi are key, as well as a new course we tailored to them, in Farsi.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endParaRPr lang="en-US" altLang="en-US" sz="3200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lvl="1" eaLnBrk="1" hangingPunct="1">
              <a:lnSpc>
                <a:spcPct val="80000"/>
              </a:lnSpc>
              <a:buFontTx/>
              <a:buNone/>
            </a:pPr>
            <a:b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</a:rPr>
            </a:br>
            <a:endParaRPr lang="en-US" altLang="en-US" sz="3200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Austrian students, 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with Steve Austin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endParaRPr lang="en-US" altLang="en-US" sz="3200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</p:txBody>
      </p:sp>
      <p:pic>
        <p:nvPicPr>
          <p:cNvPr id="62466" name="Picture 2">
            <a:extLst>
              <a:ext uri="{FF2B5EF4-FFF2-40B4-BE49-F238E27FC236}">
                <a16:creationId xmlns:a16="http://schemas.microsoft.com/office/drawing/2014/main" id="{326A3F3B-CE0D-E443-9A3A-3C3AC22F1D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114675"/>
            <a:ext cx="4800600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3">
            <a:extLst>
              <a:ext uri="{FF2B5EF4-FFF2-40B4-BE49-F238E27FC236}">
                <a16:creationId xmlns:a16="http://schemas.microsoft.com/office/drawing/2014/main" id="{6A867486-99D1-BD44-9B8E-04245CA18B7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marL="547688" indent="-411163" algn="ctr" eaLnBrk="1" hangingPunct="1">
              <a:lnSpc>
                <a:spcPct val="80000"/>
              </a:lnSpc>
              <a:buClr>
                <a:srgbClr val="F9F9F9"/>
              </a:buClr>
              <a:buFont typeface="Wingdings" pitchFamily="2" charset="2"/>
              <a:buNone/>
            </a:pPr>
            <a:r>
              <a:rPr lang="en-US" altLang="en-US" sz="3600" b="1">
                <a:latin typeface="Cambria" panose="02040503050406030204" pitchFamily="18" charset="0"/>
                <a:ea typeface="ＭＳ Ｐゴシック" panose="020B0600070205080204" pitchFamily="34" charset="-128"/>
              </a:rPr>
              <a:t>TIBI</a:t>
            </a:r>
            <a:r>
              <a:rPr lang="en-US" altLang="es-MX" sz="3600" b="1">
                <a:latin typeface="Cambria" panose="02040503050406030204" pitchFamily="18" charset="0"/>
                <a:ea typeface="ＭＳ Ｐゴシック" panose="020B0600070205080204" pitchFamily="34" charset="-128"/>
              </a:rPr>
              <a:t>’</a:t>
            </a:r>
            <a:r>
              <a:rPr lang="en-US" altLang="en-US" sz="3600" b="1">
                <a:latin typeface="Cambria" panose="02040503050406030204" pitchFamily="18" charset="0"/>
                <a:ea typeface="ＭＳ Ｐゴシック" panose="020B0600070205080204" pitchFamily="34" charset="-128"/>
              </a:rPr>
              <a:t>s values</a:t>
            </a:r>
          </a:p>
          <a:p>
            <a:pPr marL="547688" indent="-411163" algn="ctr" eaLnBrk="1" hangingPunct="1">
              <a:lnSpc>
                <a:spcPct val="80000"/>
              </a:lnSpc>
              <a:buClr>
                <a:srgbClr val="F9F9F9"/>
              </a:buClr>
              <a:buFont typeface="Wingdings" pitchFamily="2" charset="2"/>
              <a:buNone/>
            </a:pPr>
            <a:endParaRPr lang="en-US" altLang="en-US" sz="360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marL="547688" indent="-411163" eaLnBrk="1" hangingPunct="1">
              <a:lnSpc>
                <a:spcPct val="80000"/>
              </a:lnSpc>
              <a:buClr>
                <a:srgbClr val="F9F9F9"/>
              </a:buClr>
            </a:pPr>
            <a:r>
              <a:rPr lang="es-ES_tradnl" altLang="en-US" sz="3600">
                <a:latin typeface="Cambria" panose="02040503050406030204" pitchFamily="18" charset="0"/>
                <a:ea typeface="ＭＳ Ｐゴシック" panose="020B0600070205080204" pitchFamily="34" charset="-128"/>
              </a:rPr>
              <a:t>Love</a:t>
            </a:r>
          </a:p>
          <a:p>
            <a:pPr marL="547688" indent="-411163" eaLnBrk="1" hangingPunct="1">
              <a:lnSpc>
                <a:spcPct val="80000"/>
              </a:lnSpc>
              <a:buClr>
                <a:srgbClr val="F9F9F9"/>
              </a:buClr>
            </a:pPr>
            <a:r>
              <a:rPr lang="es-ES_tradnl" altLang="en-US" sz="3600">
                <a:latin typeface="Cambria" panose="02040503050406030204" pitchFamily="18" charset="0"/>
                <a:ea typeface="ＭＳ Ｐゴシック" panose="020B0600070205080204" pitchFamily="34" charset="-128"/>
              </a:rPr>
              <a:t>Respect</a:t>
            </a:r>
          </a:p>
          <a:p>
            <a:pPr marL="547688" indent="-411163" eaLnBrk="1" hangingPunct="1">
              <a:lnSpc>
                <a:spcPct val="80000"/>
              </a:lnSpc>
              <a:buClr>
                <a:srgbClr val="F9F9F9"/>
              </a:buClr>
            </a:pPr>
            <a:r>
              <a:rPr lang="es-ES_tradnl" altLang="en-US" sz="3600">
                <a:latin typeface="Cambria" panose="02040503050406030204" pitchFamily="18" charset="0"/>
                <a:ea typeface="ＭＳ Ｐゴシック" panose="020B0600070205080204" pitchFamily="34" charset="-128"/>
              </a:rPr>
              <a:t>Open dialogue</a:t>
            </a:r>
          </a:p>
          <a:p>
            <a:pPr marL="547688" indent="-411163" eaLnBrk="1" hangingPunct="1">
              <a:lnSpc>
                <a:spcPct val="80000"/>
              </a:lnSpc>
              <a:buClr>
                <a:srgbClr val="F9F9F9"/>
              </a:buClr>
            </a:pPr>
            <a:r>
              <a:rPr lang="es-ES_tradnl" altLang="en-US" sz="3600">
                <a:latin typeface="Cambria" panose="02040503050406030204" pitchFamily="18" charset="0"/>
                <a:ea typeface="ＭＳ Ｐゴシック" panose="020B0600070205080204" pitchFamily="34" charset="-128"/>
              </a:rPr>
              <a:t>Passion to search for truth together and learn</a:t>
            </a:r>
          </a:p>
          <a:p>
            <a:pPr marL="547688" indent="-411163" eaLnBrk="1" hangingPunct="1">
              <a:lnSpc>
                <a:spcPct val="80000"/>
              </a:lnSpc>
              <a:buClr>
                <a:srgbClr val="F9F9F9"/>
              </a:buClr>
            </a:pPr>
            <a:r>
              <a:rPr lang="es-ES_tradnl" altLang="en-US" sz="3600">
                <a:latin typeface="Cambria" panose="02040503050406030204" pitchFamily="18" charset="0"/>
                <a:ea typeface="ＭＳ Ｐゴシック" panose="020B0600070205080204" pitchFamily="34" charset="-128"/>
              </a:rPr>
              <a:t>Unity in the heart of the gospel as found in I Cor, 15:1-4, Mat. 22:37-40, Matt. 23:23, Eph. 4:4-6, etc.</a:t>
            </a:r>
            <a:endParaRPr lang="en-US" altLang="en-US" sz="3600">
              <a:latin typeface="Cambria" panose="020405030504060302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ransition>
    <p:random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2">
            <a:extLst>
              <a:ext uri="{FF2B5EF4-FFF2-40B4-BE49-F238E27FC236}">
                <a16:creationId xmlns:a16="http://schemas.microsoft.com/office/drawing/2014/main" id="{AFE48127-3A9F-DD4A-B09D-F234790E269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60960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US" altLang="en-US" sz="3200" b="1" cap="none">
                <a:latin typeface="Cambria" panose="02040503050406030204" pitchFamily="18" charset="0"/>
                <a:ea typeface="ＭＳ Ｐゴシック" panose="020B0600070205080204" pitchFamily="34" charset="-128"/>
              </a:rPr>
              <a:t>FABULOUS STORIES OF HOW GOD WORKS…</a:t>
            </a:r>
          </a:p>
        </p:txBody>
      </p:sp>
      <p:sp>
        <p:nvSpPr>
          <p:cNvPr id="41987" name="Rectangle 5">
            <a:extLst>
              <a:ext uri="{FF2B5EF4-FFF2-40B4-BE49-F238E27FC236}">
                <a16:creationId xmlns:a16="http://schemas.microsoft.com/office/drawing/2014/main" id="{C92A3342-83F9-9B48-B9A1-4F19D10837C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990600"/>
            <a:ext cx="9144000" cy="5867400"/>
          </a:xfrm>
        </p:spPr>
        <p:txBody>
          <a:bodyPr/>
          <a:lstStyle/>
          <a:p>
            <a:pPr marL="533400" indent="-533400" eaLnBrk="1" hangingPunct="1">
              <a:buClr>
                <a:srgbClr val="E1E1E1"/>
              </a:buClr>
            </a:pPr>
            <a:r>
              <a:rPr lang="es-ES" altLang="en-US" sz="3400">
                <a:latin typeface="Cambria" panose="02040503050406030204" pitchFamily="18" charset="0"/>
                <a:ea typeface="ＭＳ Ｐゴシック" panose="020B0600070205080204" pitchFamily="34" charset="-128"/>
              </a:rPr>
              <a:t>In the prisons in Cuauhtémoc, Mexico with Othoniel Gutierrez.</a:t>
            </a:r>
          </a:p>
          <a:p>
            <a:pPr marL="533400" indent="-533400" eaLnBrk="1" hangingPunct="1">
              <a:buClr>
                <a:srgbClr val="E1E1E1"/>
              </a:buClr>
            </a:pPr>
            <a:r>
              <a:rPr lang="es-ES" altLang="en-US" sz="3400">
                <a:latin typeface="Cambria" panose="02040503050406030204" pitchFamily="18" charset="0"/>
                <a:ea typeface="ＭＳ Ｐゴシック" panose="020B0600070205080204" pitchFamily="34" charset="-128"/>
              </a:rPr>
              <a:t>In gang neighborhoods, in national crisis, through Isaac Torres in Venezuela.</a:t>
            </a:r>
          </a:p>
          <a:p>
            <a:pPr marL="533400" indent="-533400" eaLnBrk="1" hangingPunct="1">
              <a:buClr>
                <a:srgbClr val="E1E1E1"/>
              </a:buClr>
            </a:pPr>
            <a:r>
              <a:rPr lang="es-ES" altLang="en-US" sz="3400">
                <a:latin typeface="Cambria" panose="02040503050406030204" pitchFamily="18" charset="0"/>
                <a:ea typeface="ＭＳ Ｐゴシック" panose="020B0600070205080204" pitchFamily="34" charset="-128"/>
              </a:rPr>
              <a:t>In Cuba through Tony and Liudmila Fernandez.</a:t>
            </a:r>
          </a:p>
          <a:p>
            <a:pPr marL="533400" indent="-533400" eaLnBrk="1" hangingPunct="1">
              <a:buClr>
                <a:srgbClr val="E1E1E1"/>
              </a:buClr>
              <a:buFontTx/>
              <a:buNone/>
            </a:pPr>
            <a:endParaRPr lang="es-ES" altLang="en-US" sz="340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marL="533400" indent="-533400" eaLnBrk="1" hangingPunct="1">
              <a:buClr>
                <a:srgbClr val="E1E1E1"/>
              </a:buClr>
            </a:pPr>
            <a:r>
              <a:rPr lang="es-ES" altLang="en-US" sz="3400">
                <a:latin typeface="Cambria" panose="02040503050406030204" pitchFamily="18" charset="0"/>
                <a:ea typeface="ＭＳ Ｐゴシック" panose="020B0600070205080204" pitchFamily="34" charset="-128"/>
              </a:rPr>
              <a:t>Who know what else God has in store?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419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3">
            <a:extLst>
              <a:ext uri="{FF2B5EF4-FFF2-40B4-BE49-F238E27FC236}">
                <a16:creationId xmlns:a16="http://schemas.microsoft.com/office/drawing/2014/main" id="{C56B5830-9BC0-7241-9F47-FCD5FD34D33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altLang="en-US" sz="3600">
                <a:latin typeface="Cambria" panose="02040503050406030204" pitchFamily="18" charset="0"/>
                <a:ea typeface="ＭＳ Ｐゴシック" panose="020B0600070205080204" pitchFamily="34" charset="-128"/>
              </a:rPr>
              <a:t>With  God</a:t>
            </a:r>
            <a:r>
              <a:rPr lang="es-ES" altLang="en-US" sz="3600">
                <a:latin typeface="Cambria" panose="02040503050406030204" pitchFamily="18" charset="0"/>
                <a:ea typeface="ＭＳ Ｐゴシック" panose="020B0600070205080204" pitchFamily="34" charset="-128"/>
              </a:rPr>
              <a:t>’</a:t>
            </a:r>
            <a:r>
              <a:rPr lang="en-US" altLang="ja-JP" sz="3600">
                <a:latin typeface="Cambria" panose="02040503050406030204" pitchFamily="18" charset="0"/>
                <a:ea typeface="ＭＳ Ｐゴシック" panose="020B0600070205080204" pitchFamily="34" charset="-128"/>
              </a:rPr>
              <a:t>s power and creativity, we are like:</a:t>
            </a:r>
          </a:p>
          <a:p>
            <a:pPr algn="ctr" eaLnBrk="1" hangingPunct="1">
              <a:buFontTx/>
              <a:buNone/>
            </a:pPr>
            <a:endParaRPr lang="en-US" altLang="en-US" sz="360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n-US" sz="3600">
                <a:latin typeface="Cambria" panose="02040503050406030204" pitchFamily="18" charset="0"/>
                <a:ea typeface="ＭＳ Ｐゴシック" panose="020B0600070205080204" pitchFamily="34" charset="-128"/>
              </a:rPr>
              <a:t>Gideon, whose weakness God changed to strength.</a:t>
            </a:r>
          </a:p>
          <a:p>
            <a:pPr eaLnBrk="1" hangingPunct="1"/>
            <a:r>
              <a:rPr lang="en-US" altLang="en-US" sz="3600">
                <a:latin typeface="Cambria" panose="02040503050406030204" pitchFamily="18" charset="0"/>
                <a:ea typeface="ＭＳ Ｐゴシック" panose="020B0600070205080204" pitchFamily="34" charset="-128"/>
              </a:rPr>
              <a:t>Esther, whom God used in the right place at the right time.</a:t>
            </a:r>
          </a:p>
          <a:p>
            <a:pPr eaLnBrk="1" hangingPunct="1"/>
            <a:r>
              <a:rPr lang="en-US" altLang="en-US" sz="3600">
                <a:latin typeface="Cambria" panose="02040503050406030204" pitchFamily="18" charset="0"/>
                <a:ea typeface="ＭＳ Ｐゴシック" panose="020B0600070205080204" pitchFamily="34" charset="-128"/>
              </a:rPr>
              <a:t>Mustard plants, which grow large from a tiny seed.</a:t>
            </a:r>
          </a:p>
        </p:txBody>
      </p:sp>
    </p:spTree>
  </p:cSld>
  <p:clrMapOvr>
    <a:masterClrMapping/>
  </p:clrMapOvr>
  <p:transition>
    <p:random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107" name="Rectangle 3">
            <a:extLst>
              <a:ext uri="{FF2B5EF4-FFF2-40B4-BE49-F238E27FC236}">
                <a16:creationId xmlns:a16="http://schemas.microsoft.com/office/drawing/2014/main" id="{D9D7FAAB-7C4A-A14B-9525-BFB44B837D7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altLang="en-US" sz="4000" b="1">
                <a:latin typeface="Cambria" panose="02040503050406030204" pitchFamily="18" charset="0"/>
                <a:ea typeface="ＭＳ Ｐゴシック" panose="020B0600070205080204" pitchFamily="34" charset="-128"/>
              </a:rPr>
              <a:t>How can you help?</a:t>
            </a:r>
          </a:p>
          <a:p>
            <a:pPr algn="ctr" eaLnBrk="1" hangingPunct="1">
              <a:buFontTx/>
              <a:buNone/>
            </a:pPr>
            <a:endParaRPr lang="en-US" altLang="en-US" sz="120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n-US" sz="2800">
                <a:latin typeface="Cambria" panose="02040503050406030204" pitchFamily="18" charset="0"/>
                <a:ea typeface="ＭＳ Ｐゴシック" panose="020B0600070205080204" pitchFamily="34" charset="-128"/>
              </a:rPr>
              <a:t>Encouragement and prayer.</a:t>
            </a:r>
          </a:p>
          <a:p>
            <a:pPr eaLnBrk="1" hangingPunct="1"/>
            <a:r>
              <a:rPr lang="en-US" altLang="en-US" sz="2800">
                <a:latin typeface="Cambria" panose="02040503050406030204" pitchFamily="18" charset="0"/>
                <a:ea typeface="ＭＳ Ｐゴシック" panose="020B0600070205080204" pitchFamily="34" charset="-128"/>
              </a:rPr>
              <a:t>Come visit! And tell others…</a:t>
            </a:r>
          </a:p>
          <a:p>
            <a:pPr eaLnBrk="1" hangingPunct="1"/>
            <a:r>
              <a:rPr lang="en-US" altLang="en-US" sz="2800">
                <a:latin typeface="Cambria" panose="02040503050406030204" pitchFamily="18" charset="0"/>
                <a:ea typeface="ＭＳ Ｐゴシック" panose="020B0600070205080204" pitchFamily="34" charset="-128"/>
              </a:rPr>
              <a:t>Recommend students</a:t>
            </a:r>
          </a:p>
          <a:p>
            <a:pPr eaLnBrk="1" hangingPunct="1"/>
            <a:r>
              <a:rPr lang="en-US" altLang="en-US" sz="2800">
                <a:latin typeface="Cambria" panose="02040503050406030204" pitchFamily="18" charset="0"/>
                <a:ea typeface="ＭＳ Ｐゴシック" panose="020B0600070205080204" pitchFamily="34" charset="-128"/>
              </a:rPr>
              <a:t>Contribute to a student scholarship ($100-700/month)</a:t>
            </a:r>
          </a:p>
          <a:p>
            <a:pPr eaLnBrk="1" hangingPunct="1"/>
            <a:r>
              <a:rPr lang="en-US" altLang="en-US" sz="2800">
                <a:latin typeface="Cambria" panose="02040503050406030204" pitchFamily="18" charset="0"/>
                <a:ea typeface="ＭＳ Ｐゴシック" panose="020B0600070205080204" pitchFamily="34" charset="-128"/>
              </a:rPr>
              <a:t>Buy hard drive for remote sites ($70)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1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6871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1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6871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1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6871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107" name="Rectangle 3">
            <a:extLst>
              <a:ext uri="{FF2B5EF4-FFF2-40B4-BE49-F238E27FC236}">
                <a16:creationId xmlns:a16="http://schemas.microsoft.com/office/drawing/2014/main" id="{968C4D35-B7B6-1647-9FFA-C950712669C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algn="ctr" eaLnBrk="1" hangingPunct="1">
              <a:buFontTx/>
              <a:buNone/>
              <a:defRPr/>
            </a:pPr>
            <a:r>
              <a:rPr lang="en-US" altLang="en-US" sz="4000" b="1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Ways to Donate</a:t>
            </a:r>
          </a:p>
          <a:p>
            <a:pPr algn="ctr" eaLnBrk="1" hangingPunct="1">
              <a:buFontTx/>
              <a:buNone/>
              <a:defRPr/>
            </a:pPr>
            <a:endParaRPr lang="en-US" altLang="en-US" sz="1200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marL="514350" indent="-514350" eaLnBrk="1" hangingPunct="1">
              <a:buFontTx/>
              <a:buAutoNum type="arabicPeriod"/>
              <a:defRPr/>
            </a:pPr>
            <a:r>
              <a:rPr lang="es-MX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Download the Zelle app on your phone or tablet, and send money to </a:t>
            </a:r>
            <a:r>
              <a:rPr lang="es-MX" altLang="en-US" sz="2800" dirty="0">
                <a:latin typeface="Cambria" panose="02040503050406030204" pitchFamily="18" charset="0"/>
                <a:ea typeface="ＭＳ Ｐゴシック" panose="020B0600070205080204" pitchFamily="34" charset="-128"/>
                <a:hlinkClick r:id="rId2"/>
              </a:rPr>
              <a:t>montgomery.texasbible@gmail.com</a:t>
            </a:r>
            <a:r>
              <a:rPr lang="es-MX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</a:p>
          <a:p>
            <a:pPr marL="514350" indent="-514350" eaLnBrk="1" hangingPunct="1">
              <a:buFontTx/>
              <a:buAutoNum type="arabicPeriod"/>
              <a:defRPr/>
            </a:pPr>
            <a:r>
              <a:rPr lang="es-MX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Online bill pay with your bank (can set it up to be recurring)</a:t>
            </a:r>
          </a:p>
          <a:p>
            <a:pPr marL="514350" indent="-514350" eaLnBrk="1" hangingPunct="1">
              <a:buFontTx/>
              <a:buAutoNum type="arabicPeriod"/>
              <a:defRPr/>
            </a:pPr>
            <a:r>
              <a:rPr lang="es-MX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Paypal: Go to </a:t>
            </a:r>
            <a:r>
              <a:rPr lang="en-US" altLang="en-US" sz="2800" dirty="0">
                <a:latin typeface="Cambria" panose="02040503050406030204" pitchFamily="18" charset="0"/>
                <a:ea typeface="ＭＳ Ｐゴシック" panose="020B0600070205080204" pitchFamily="34" charset="-128"/>
                <a:hlinkClick r:id="rId3"/>
              </a:rPr>
              <a:t>http://ibitibi.org/en/donations</a:t>
            </a:r>
            <a:r>
              <a:rPr lang="en-US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, click on Donate, and put in our info (can be recurring)</a:t>
            </a:r>
          </a:p>
          <a:p>
            <a:pPr marL="514350" indent="-514350" eaLnBrk="1" hangingPunct="1">
              <a:buFontTx/>
              <a:buAutoNum type="arabicPeriod"/>
              <a:defRPr/>
            </a:pPr>
            <a:r>
              <a:rPr lang="en-US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Normal checks</a:t>
            </a:r>
          </a:p>
          <a:p>
            <a:pPr marL="514350" indent="-514350" eaLnBrk="1" hangingPunct="1">
              <a:buFontTx/>
              <a:buAutoNum type="arabicPeriod"/>
              <a:defRPr/>
            </a:pPr>
            <a:r>
              <a:rPr lang="en-US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Even estate gifts or IRA disbursements.</a:t>
            </a:r>
          </a:p>
          <a:p>
            <a:pPr eaLnBrk="1" hangingPunct="1">
              <a:defRPr/>
            </a:pPr>
            <a:endParaRPr lang="en-US" altLang="en-US" sz="2800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ransition>
    <p:random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506" name="Rectangle 2">
            <a:extLst>
              <a:ext uri="{FF2B5EF4-FFF2-40B4-BE49-F238E27FC236}">
                <a16:creationId xmlns:a16="http://schemas.microsoft.com/office/drawing/2014/main" id="{5A4A40D6-94E9-3D47-A7D6-9705D03A3BD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7620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altLang="en-US" b="1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TIBI Information and Resources</a:t>
            </a:r>
          </a:p>
        </p:txBody>
      </p:sp>
      <p:sp>
        <p:nvSpPr>
          <p:cNvPr id="67586" name="Rectangle 3">
            <a:extLst>
              <a:ext uri="{FF2B5EF4-FFF2-40B4-BE49-F238E27FC236}">
                <a16:creationId xmlns:a16="http://schemas.microsoft.com/office/drawing/2014/main" id="{09E6BE55-CEAC-A345-B3C4-1C1A5B9CF7C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914400"/>
            <a:ext cx="9144000" cy="5943600"/>
          </a:xfrm>
        </p:spPr>
        <p:txBody>
          <a:bodyPr/>
          <a:lstStyle/>
          <a:p>
            <a:pPr eaLnBrk="1" hangingPunct="1"/>
            <a:r>
              <a:rPr lang="es-ES_tradnl" altLang="en-US" sz="28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School</a:t>
            </a:r>
            <a:r>
              <a:rPr lang="es-ES_tradnl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  <a:r>
              <a:rPr lang="es-ES_tradnl" altLang="en-US" sz="28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Website</a:t>
            </a:r>
            <a:r>
              <a:rPr lang="es-ES_tradnl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:  </a:t>
            </a:r>
            <a:r>
              <a:rPr lang="es-ES_tradnl" altLang="en-US" sz="2800" dirty="0">
                <a:latin typeface="Cambria" panose="02040503050406030204" pitchFamily="18" charset="0"/>
                <a:ea typeface="ＭＳ Ｐゴシック" panose="020B0600070205080204" pitchFamily="34" charset="-128"/>
                <a:hlinkClick r:id="rId2"/>
              </a:rPr>
              <a:t>www.ibitibi.org</a:t>
            </a:r>
            <a:r>
              <a:rPr lang="es-ES_tradnl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</a:p>
          <a:p>
            <a:pPr eaLnBrk="1" hangingPunct="1"/>
            <a:r>
              <a:rPr lang="es-ES_tradnl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Masters </a:t>
            </a:r>
            <a:r>
              <a:rPr lang="es-ES_tradnl" altLang="en-US" sz="28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program</a:t>
            </a:r>
            <a:r>
              <a:rPr lang="es-ES_tradnl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:  </a:t>
            </a:r>
            <a:r>
              <a:rPr lang="es-ES_tradnl" altLang="en-US" sz="2800" dirty="0">
                <a:latin typeface="Cambria" panose="02040503050406030204" pitchFamily="18" charset="0"/>
                <a:ea typeface="ＭＳ Ｐゴシック" panose="020B0600070205080204" pitchFamily="34" charset="-128"/>
                <a:hlinkClick r:id="rId3"/>
              </a:rPr>
              <a:t>www.redinbi.org</a:t>
            </a:r>
            <a:r>
              <a:rPr lang="es-ES_tradnl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</a:p>
          <a:p>
            <a:pPr eaLnBrk="1" hangingPunct="1"/>
            <a:endParaRPr lang="es-ES_tradnl" altLang="en-US" sz="2800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eaLnBrk="1" hangingPunct="1"/>
            <a:r>
              <a:rPr lang="es-ES_tradnl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Online video </a:t>
            </a:r>
            <a:r>
              <a:rPr lang="es-ES_tradnl" altLang="en-US" sz="28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courses</a:t>
            </a:r>
            <a:r>
              <a:rPr lang="es-ES_tradnl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:  </a:t>
            </a:r>
            <a:r>
              <a:rPr lang="es-ES_tradnl" altLang="en-US" sz="2800" dirty="0" err="1">
                <a:solidFill>
                  <a:srgbClr val="FFFF00"/>
                </a:solidFill>
                <a:latin typeface="Cambria" panose="02040503050406030204" pitchFamily="18" charset="0"/>
                <a:ea typeface="ＭＳ Ｐゴシック" panose="020B0600070205080204" pitchFamily="34" charset="-128"/>
              </a:rPr>
              <a:t>ibitenlinea.org</a:t>
            </a:r>
            <a:r>
              <a:rPr lang="es-ES_tradnl" altLang="en-US" sz="2800" dirty="0">
                <a:solidFill>
                  <a:srgbClr val="FFFF00"/>
                </a:solidFill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2800" dirty="0">
                <a:solidFill>
                  <a:srgbClr val="FFFF00"/>
                </a:solidFill>
                <a:latin typeface="Cambria" panose="02040503050406030204" pitchFamily="18" charset="0"/>
                <a:ea typeface="ＭＳ Ｐゴシック" panose="020B0600070205080204" pitchFamily="34" charset="-128"/>
              </a:rPr>
              <a:t>  </a:t>
            </a:r>
          </a:p>
          <a:p>
            <a:pPr eaLnBrk="1" hangingPunct="1"/>
            <a:r>
              <a:rPr lang="en-US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YouTube (courses and Israel videos) </a:t>
            </a:r>
            <a:r>
              <a:rPr lang="en-US" sz="2800" dirty="0">
                <a:latin typeface="Cambria" panose="02040503050406030204" pitchFamily="18" charset="0"/>
                <a:hlinkClick r:id="rId4"/>
              </a:rPr>
              <a:t>https://www.youtube.com/c/InstitutoBiblicoInternacionaldeTexasIBIT</a:t>
            </a:r>
            <a:endParaRPr lang="en-US" sz="2800" dirty="0">
              <a:latin typeface="Cambria" panose="02040503050406030204" pitchFamily="18" charset="0"/>
            </a:endParaRPr>
          </a:p>
          <a:p>
            <a:pPr eaLnBrk="1" hangingPunct="1"/>
            <a:r>
              <a:rPr lang="es-ES_tradnl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Facebook  </a:t>
            </a:r>
            <a:r>
              <a:rPr lang="es-ES_tradnl" altLang="en-US" sz="2800" dirty="0">
                <a:latin typeface="Cambria" panose="02040503050406030204" pitchFamily="18" charset="0"/>
                <a:ea typeface="ＭＳ Ｐゴシック" panose="020B0600070205080204" pitchFamily="34" charset="-128"/>
                <a:hlinkClick r:id="rId5"/>
              </a:rPr>
              <a:t>https://www.facebook.com/IBIT-y-Sunsetonline-111879462197567/?fref=ts</a:t>
            </a:r>
            <a:endParaRPr lang="es-ES_tradnl" altLang="en-US" sz="2800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eaLnBrk="1" hangingPunct="1"/>
            <a:r>
              <a:rPr lang="es-ES_tradnl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Twitter   </a:t>
            </a:r>
            <a:r>
              <a:rPr lang="en-US" altLang="en-US" sz="2800" u="sng" dirty="0">
                <a:latin typeface="Cambria" panose="02040503050406030204" pitchFamily="18" charset="0"/>
                <a:ea typeface="ＭＳ Ｐゴシック" panose="020B0600070205080204" pitchFamily="34" charset="-128"/>
                <a:hlinkClick r:id="rId6"/>
              </a:rPr>
              <a:t>https://twitter.com/IBITcursos</a:t>
            </a:r>
            <a:r>
              <a:rPr lang="en-US" altLang="en-US" sz="2800" u="sng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</a:p>
        </p:txBody>
      </p:sp>
    </p:spTree>
  </p:cSld>
  <p:clrMapOvr>
    <a:masterClrMapping/>
  </p:clrMapOvr>
  <p:transition>
    <p:random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2">
            <a:extLst>
              <a:ext uri="{FF2B5EF4-FFF2-40B4-BE49-F238E27FC236}">
                <a16:creationId xmlns:a16="http://schemas.microsoft.com/office/drawing/2014/main" id="{7807A2C0-13BC-C043-B935-2900EE69B22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altLang="en-US" sz="3200" b="1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Texas International Bible Institute</a:t>
            </a:r>
          </a:p>
        </p:txBody>
      </p:sp>
      <p:sp>
        <p:nvSpPr>
          <p:cNvPr id="661507" name="Rectangle 3">
            <a:extLst>
              <a:ext uri="{FF2B5EF4-FFF2-40B4-BE49-F238E27FC236}">
                <a16:creationId xmlns:a16="http://schemas.microsoft.com/office/drawing/2014/main" id="{CD8B3A93-DA17-3343-9497-40B8AFA9F81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838200"/>
            <a:ext cx="7543800" cy="3276600"/>
          </a:xfrm>
        </p:spPr>
        <p:txBody>
          <a:bodyPr rtlCol="0">
            <a:normAutofit fontScale="77500" lnSpcReduction="20000"/>
          </a:bodyPr>
          <a:lstStyle/>
          <a:p>
            <a:pPr algn="ctr" eaLnBrk="1" fontAlgn="auto" hangingPunct="1">
              <a:spcAft>
                <a:spcPts val="0"/>
              </a:spcAft>
              <a:buFontTx/>
              <a:buNone/>
              <a:defRPr/>
            </a:pPr>
            <a:endParaRPr lang="en-US" sz="3200" dirty="0">
              <a:latin typeface="Cambria" panose="02040503050406030204" pitchFamily="18" charset="0"/>
              <a:ea typeface="+mn-ea"/>
              <a:cs typeface="Arabic Typesetting" panose="020F0502020204030204" pitchFamily="34" charset="0"/>
            </a:endParaRPr>
          </a:p>
          <a:p>
            <a:pPr algn="ctr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sz="3200" dirty="0">
                <a:latin typeface="Cambria" panose="02040503050406030204" pitchFamily="18" charset="0"/>
                <a:ea typeface="+mn-ea"/>
                <a:cs typeface="Arabic Typesetting" panose="020F0502020204030204" pitchFamily="34" charset="0"/>
              </a:rPr>
              <a:t>STEPHEN AUSTIN </a:t>
            </a:r>
          </a:p>
          <a:p>
            <a:pPr algn="ctr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u="sng" dirty="0" err="1">
                <a:latin typeface="Cambria" panose="02040503050406030204" pitchFamily="18" charset="0"/>
                <a:ea typeface="+mn-ea"/>
                <a:cs typeface="Arabic Typesetting" panose="020F0502020204030204" pitchFamily="34" charset="0"/>
              </a:rPr>
              <a:t>slaustin@cebridge.net</a:t>
            </a:r>
            <a:endParaRPr lang="en-US" dirty="0">
              <a:latin typeface="Cambria" panose="02040503050406030204" pitchFamily="18" charset="0"/>
              <a:ea typeface="+mn-ea"/>
              <a:cs typeface="Arabic Typesetting" panose="020F0502020204030204" pitchFamily="34" charset="0"/>
            </a:endParaRPr>
          </a:p>
          <a:p>
            <a:pPr algn="ctr" eaLnBrk="1" fontAlgn="auto" hangingPunct="1">
              <a:spcAft>
                <a:spcPts val="0"/>
              </a:spcAft>
              <a:buFontTx/>
              <a:buNone/>
              <a:defRPr/>
            </a:pPr>
            <a:endParaRPr lang="es-ES_tradnl" sz="1200" dirty="0">
              <a:latin typeface="Cambria" panose="02040503050406030204" pitchFamily="18" charset="0"/>
              <a:ea typeface="+mn-ea"/>
              <a:cs typeface="Arabic Typesetting" panose="020F0502020204030204" pitchFamily="34" charset="0"/>
            </a:endParaRPr>
          </a:p>
          <a:p>
            <a:pPr algn="ctr" eaLnBrk="1" fontAlgn="auto" hangingPunct="1">
              <a:spcAft>
                <a:spcPts val="0"/>
              </a:spcAft>
              <a:buFontTx/>
              <a:buNone/>
              <a:defRPr/>
            </a:pPr>
            <a:endParaRPr lang="es-ES_tradnl" sz="1200" dirty="0">
              <a:latin typeface="Cambria" panose="02040503050406030204" pitchFamily="18" charset="0"/>
              <a:ea typeface="+mn-ea"/>
              <a:cs typeface="Arabic Typesetting" panose="020F0502020204030204" pitchFamily="34" charset="0"/>
            </a:endParaRPr>
          </a:p>
          <a:p>
            <a:pPr algn="ctr" eaLnBrk="1" fontAlgn="auto" hangingPunct="1">
              <a:spcAft>
                <a:spcPts val="0"/>
              </a:spcAft>
              <a:buFontTx/>
              <a:buNone/>
              <a:defRPr/>
            </a:pPr>
            <a:endParaRPr lang="en-US" sz="1200" dirty="0">
              <a:latin typeface="Cambria" panose="02040503050406030204" pitchFamily="18" charset="0"/>
              <a:ea typeface="+mn-ea"/>
              <a:cs typeface="Arabic Typesetting" panose="020F0502020204030204" pitchFamily="34" charset="0"/>
            </a:endParaRPr>
          </a:p>
          <a:p>
            <a:pPr algn="ctr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sz="3200" dirty="0">
                <a:latin typeface="Cambria" panose="02040503050406030204" pitchFamily="18" charset="0"/>
                <a:ea typeface="+mn-ea"/>
                <a:cs typeface="Arabic Typesetting" panose="020F0502020204030204" pitchFamily="34" charset="0"/>
              </a:rPr>
              <a:t>KEVIN MONTGOMERY</a:t>
            </a:r>
          </a:p>
          <a:p>
            <a:pPr algn="ctr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u="sng" dirty="0" err="1">
                <a:latin typeface="Cambria" panose="02040503050406030204" pitchFamily="18" charset="0"/>
                <a:ea typeface="+mn-ea"/>
                <a:cs typeface="Arabic Typesetting" panose="020F0502020204030204" pitchFamily="34" charset="0"/>
              </a:rPr>
              <a:t>montgomery.texasbible@gmail.com</a:t>
            </a:r>
            <a:endParaRPr lang="en-US" dirty="0">
              <a:latin typeface="Cambria" panose="02040503050406030204" pitchFamily="18" charset="0"/>
              <a:ea typeface="+mn-ea"/>
              <a:cs typeface="Arabic Typesetting" panose="020F0502020204030204" pitchFamily="34" charset="0"/>
            </a:endParaRPr>
          </a:p>
          <a:p>
            <a:pPr algn="ctr" eaLnBrk="1" fontAlgn="auto" hangingPunct="1">
              <a:spcAft>
                <a:spcPts val="0"/>
              </a:spcAft>
              <a:buFontTx/>
              <a:buNone/>
              <a:defRPr/>
            </a:pPr>
            <a:endParaRPr lang="es-ES_tradnl" sz="1200" dirty="0">
              <a:latin typeface="Cambria" panose="02040503050406030204" pitchFamily="18" charset="0"/>
              <a:ea typeface="+mn-ea"/>
              <a:cs typeface="Arabic Typesetting" panose="020F0502020204030204" pitchFamily="34" charset="0"/>
            </a:endParaRPr>
          </a:p>
          <a:p>
            <a:pPr algn="ctr" eaLnBrk="1" fontAlgn="auto" hangingPunct="1">
              <a:spcAft>
                <a:spcPts val="0"/>
              </a:spcAft>
              <a:buFontTx/>
              <a:buNone/>
              <a:defRPr/>
            </a:pPr>
            <a:endParaRPr lang="es-ES_tradnl" sz="1200" dirty="0">
              <a:latin typeface="Cambria" panose="02040503050406030204" pitchFamily="18" charset="0"/>
              <a:ea typeface="+mn-ea"/>
              <a:cs typeface="Arabic Typesetting" panose="020F0502020204030204" pitchFamily="34" charset="0"/>
            </a:endParaRPr>
          </a:p>
          <a:p>
            <a:pPr algn="ctr" eaLnBrk="1" fontAlgn="auto" hangingPunct="1">
              <a:spcAft>
                <a:spcPts val="0"/>
              </a:spcAft>
              <a:buFontTx/>
              <a:buNone/>
              <a:defRPr/>
            </a:pPr>
            <a:endParaRPr lang="en-US" sz="1200" dirty="0">
              <a:latin typeface="Cambria" panose="02040503050406030204" pitchFamily="18" charset="0"/>
              <a:ea typeface="+mn-ea"/>
              <a:cs typeface="Arabic Typesetting" panose="020F0502020204030204" pitchFamily="34" charset="0"/>
            </a:endParaRPr>
          </a:p>
        </p:txBody>
      </p:sp>
      <p:sp>
        <p:nvSpPr>
          <p:cNvPr id="68611" name="Rectangle 4">
            <a:extLst>
              <a:ext uri="{FF2B5EF4-FFF2-40B4-BE49-F238E27FC236}">
                <a16:creationId xmlns:a16="http://schemas.microsoft.com/office/drawing/2014/main" id="{CCC66710-B53A-464B-9E35-22D0C12F34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495800"/>
            <a:ext cx="6248400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3200">
                <a:latin typeface="Georgia" panose="02040502050405020303" pitchFamily="18" charset="0"/>
              </a:rPr>
              <a:t>1502 Avenue I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3200">
                <a:latin typeface="Georgia" panose="02040502050405020303" pitchFamily="18" charset="0"/>
              </a:rPr>
              <a:t>Or P.O. Box 1501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3200">
                <a:latin typeface="Georgia" panose="02040502050405020303" pitchFamily="18" charset="0"/>
              </a:rPr>
              <a:t>South Houston, Texas, 77587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3200">
                <a:latin typeface="Georgia" panose="02040502050405020303" pitchFamily="18" charset="0"/>
              </a:rPr>
              <a:t>(713) 910-2819</a:t>
            </a:r>
          </a:p>
        </p:txBody>
      </p:sp>
      <p:pic>
        <p:nvPicPr>
          <p:cNvPr id="68612" name="Picture 6">
            <a:extLst>
              <a:ext uri="{FF2B5EF4-FFF2-40B4-BE49-F238E27FC236}">
                <a16:creationId xmlns:a16="http://schemas.microsoft.com/office/drawing/2014/main" id="{E0193164-F308-0E42-AE85-F22248F2E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4300" y="4114800"/>
            <a:ext cx="27559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40" name="AutoShape 24">
            <a:extLst>
              <a:ext uri="{FF2B5EF4-FFF2-40B4-BE49-F238E27FC236}">
                <a16:creationId xmlns:a16="http://schemas.microsoft.com/office/drawing/2014/main" id="{AB358DE4-D060-F44F-82CB-DFF6ADC605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05800" y="152400"/>
            <a:ext cx="381000" cy="381000"/>
          </a:xfrm>
          <a:prstGeom prst="star5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28674" name="Line 25">
            <a:extLst>
              <a:ext uri="{FF2B5EF4-FFF2-40B4-BE49-F238E27FC236}">
                <a16:creationId xmlns:a16="http://schemas.microsoft.com/office/drawing/2014/main" id="{FD8BF07E-15AC-4C4B-9632-10D80D01748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162800" y="457200"/>
            <a:ext cx="1143000" cy="3048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75" name="Rectangle 26">
            <a:extLst>
              <a:ext uri="{FF2B5EF4-FFF2-40B4-BE49-F238E27FC236}">
                <a16:creationId xmlns:a16="http://schemas.microsoft.com/office/drawing/2014/main" id="{C818083C-ABC9-AB4D-B7A9-9368401F37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96200" y="762000"/>
            <a:ext cx="1600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latin typeface="Arial" panose="020B0604020202020204" pitchFamily="34" charset="0"/>
              </a:rPr>
              <a:t>Valencia, Spain</a:t>
            </a:r>
          </a:p>
        </p:txBody>
      </p:sp>
      <p:sp>
        <p:nvSpPr>
          <p:cNvPr id="23" name="AutoShape 11">
            <a:extLst>
              <a:ext uri="{FF2B5EF4-FFF2-40B4-BE49-F238E27FC236}">
                <a16:creationId xmlns:a16="http://schemas.microsoft.com/office/drawing/2014/main" id="{3915F454-2A25-6A42-ADAD-CAF76F8528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0" y="1219200"/>
            <a:ext cx="304800" cy="3048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24" name="AutoShape 11">
            <a:extLst>
              <a:ext uri="{FF2B5EF4-FFF2-40B4-BE49-F238E27FC236}">
                <a16:creationId xmlns:a16="http://schemas.microsoft.com/office/drawing/2014/main" id="{468227CF-B0A6-1A48-AA0D-4B68506B97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1219200"/>
            <a:ext cx="304800" cy="3048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25" name="AutoShape 11">
            <a:extLst>
              <a:ext uri="{FF2B5EF4-FFF2-40B4-BE49-F238E27FC236}">
                <a16:creationId xmlns:a16="http://schemas.microsoft.com/office/drawing/2014/main" id="{E807C216-DA50-714A-8881-795BE567EF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990600"/>
            <a:ext cx="304800" cy="3048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26" name="AutoShape 11">
            <a:extLst>
              <a:ext uri="{FF2B5EF4-FFF2-40B4-BE49-F238E27FC236}">
                <a16:creationId xmlns:a16="http://schemas.microsoft.com/office/drawing/2014/main" id="{1CCB7CE1-6453-4749-B3B6-536B7F7A81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2133600"/>
            <a:ext cx="304800" cy="3048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27" name="AutoShape 11">
            <a:extLst>
              <a:ext uri="{FF2B5EF4-FFF2-40B4-BE49-F238E27FC236}">
                <a16:creationId xmlns:a16="http://schemas.microsoft.com/office/drawing/2014/main" id="{EC1BF680-2241-1A45-8C77-4C83A51FD6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0" y="990600"/>
            <a:ext cx="304800" cy="3048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1" dirty="0">
              <a:latin typeface="Arial" charset="0"/>
              <a:ea typeface="+mn-ea"/>
            </a:endParaRPr>
          </a:p>
        </p:txBody>
      </p:sp>
      <p:sp>
        <p:nvSpPr>
          <p:cNvPr id="28" name="AutoShape 11">
            <a:extLst>
              <a:ext uri="{FF2B5EF4-FFF2-40B4-BE49-F238E27FC236}">
                <a16:creationId xmlns:a16="http://schemas.microsoft.com/office/drawing/2014/main" id="{83B394F9-68BB-F640-BBD2-A8A5622335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0" y="685800"/>
            <a:ext cx="304800" cy="3048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29" name="AutoShape 11">
            <a:extLst>
              <a:ext uri="{FF2B5EF4-FFF2-40B4-BE49-F238E27FC236}">
                <a16:creationId xmlns:a16="http://schemas.microsoft.com/office/drawing/2014/main" id="{33C4D160-2311-EE49-BEFB-60F664550E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7600" y="838200"/>
            <a:ext cx="304800" cy="3048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30" name="AutoShape 11">
            <a:extLst>
              <a:ext uri="{FF2B5EF4-FFF2-40B4-BE49-F238E27FC236}">
                <a16:creationId xmlns:a16="http://schemas.microsoft.com/office/drawing/2014/main" id="{814E0D8E-0210-F248-BD31-50524F15AE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3657600"/>
            <a:ext cx="304800" cy="3048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31" name="AutoShape 11">
            <a:extLst>
              <a:ext uri="{FF2B5EF4-FFF2-40B4-BE49-F238E27FC236}">
                <a16:creationId xmlns:a16="http://schemas.microsoft.com/office/drawing/2014/main" id="{F3372759-35CF-974C-A66F-3E4AD7B229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8200" y="4572000"/>
            <a:ext cx="304800" cy="3048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32" name="AutoShape 11">
            <a:extLst>
              <a:ext uri="{FF2B5EF4-FFF2-40B4-BE49-F238E27FC236}">
                <a16:creationId xmlns:a16="http://schemas.microsoft.com/office/drawing/2014/main" id="{60CDEC74-8FAF-D943-BC39-CE0B79D6C6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4572000"/>
            <a:ext cx="304800" cy="3048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33" name="AutoShape 11">
            <a:extLst>
              <a:ext uri="{FF2B5EF4-FFF2-40B4-BE49-F238E27FC236}">
                <a16:creationId xmlns:a16="http://schemas.microsoft.com/office/drawing/2014/main" id="{C4F19108-F685-534A-8D26-A5781F527E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3800" y="2971800"/>
            <a:ext cx="304800" cy="3048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34" name="AutoShape 11">
            <a:extLst>
              <a:ext uri="{FF2B5EF4-FFF2-40B4-BE49-F238E27FC236}">
                <a16:creationId xmlns:a16="http://schemas.microsoft.com/office/drawing/2014/main" id="{F91AFC1A-9540-E744-A182-45CAD1BE38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2133600"/>
            <a:ext cx="304800" cy="3048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pic>
        <p:nvPicPr>
          <p:cNvPr id="28688" name="Picture 18">
            <a:extLst>
              <a:ext uri="{FF2B5EF4-FFF2-40B4-BE49-F238E27FC236}">
                <a16:creationId xmlns:a16="http://schemas.microsoft.com/office/drawing/2014/main" id="{1230210B-4492-8D4C-A127-7F3C858F29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0"/>
            <a:ext cx="91440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AutoShape 11">
            <a:extLst>
              <a:ext uri="{FF2B5EF4-FFF2-40B4-BE49-F238E27FC236}">
                <a16:creationId xmlns:a16="http://schemas.microsoft.com/office/drawing/2014/main" id="{044EF501-F75A-FC4E-AFE0-2A7A0E8F4F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38100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21" name="AutoShape 11">
            <a:extLst>
              <a:ext uri="{FF2B5EF4-FFF2-40B4-BE49-F238E27FC236}">
                <a16:creationId xmlns:a16="http://schemas.microsoft.com/office/drawing/2014/main" id="{C8683FB0-0AE8-7042-A36D-D9A6B4A2AE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38862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22" name="AutoShape 11">
            <a:extLst>
              <a:ext uri="{FF2B5EF4-FFF2-40B4-BE49-F238E27FC236}">
                <a16:creationId xmlns:a16="http://schemas.microsoft.com/office/drawing/2014/main" id="{9CA2BB8C-BB33-B44F-BDDD-D3CE870154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31242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36" name="AutoShape 11">
            <a:extLst>
              <a:ext uri="{FF2B5EF4-FFF2-40B4-BE49-F238E27FC236}">
                <a16:creationId xmlns:a16="http://schemas.microsoft.com/office/drawing/2014/main" id="{180BBAE3-0B7B-5347-A979-1D991A2C0C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34290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37" name="AutoShape 11">
            <a:extLst>
              <a:ext uri="{FF2B5EF4-FFF2-40B4-BE49-F238E27FC236}">
                <a16:creationId xmlns:a16="http://schemas.microsoft.com/office/drawing/2014/main" id="{AEB1AB9E-728D-A148-99D8-54DCA6062D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36576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38" name="AutoShape 11">
            <a:extLst>
              <a:ext uri="{FF2B5EF4-FFF2-40B4-BE49-F238E27FC236}">
                <a16:creationId xmlns:a16="http://schemas.microsoft.com/office/drawing/2014/main" id="{786974E4-A6AB-A341-B23B-B7D9B79053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200" y="31242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39" name="AutoShape 11">
            <a:extLst>
              <a:ext uri="{FF2B5EF4-FFF2-40B4-BE49-F238E27FC236}">
                <a16:creationId xmlns:a16="http://schemas.microsoft.com/office/drawing/2014/main" id="{F77313B9-2ED9-344F-8775-21325BECC6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25146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40" name="AutoShape 11">
            <a:extLst>
              <a:ext uri="{FF2B5EF4-FFF2-40B4-BE49-F238E27FC236}">
                <a16:creationId xmlns:a16="http://schemas.microsoft.com/office/drawing/2014/main" id="{B571C983-B9C1-4445-9517-F3C9CBFD0A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200" y="27432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41" name="AutoShape 11">
            <a:extLst>
              <a:ext uri="{FF2B5EF4-FFF2-40B4-BE49-F238E27FC236}">
                <a16:creationId xmlns:a16="http://schemas.microsoft.com/office/drawing/2014/main" id="{54B3B317-C976-DD4C-AF02-788B59B18B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0" y="19812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42" name="AutoShape 11">
            <a:extLst>
              <a:ext uri="{FF2B5EF4-FFF2-40B4-BE49-F238E27FC236}">
                <a16:creationId xmlns:a16="http://schemas.microsoft.com/office/drawing/2014/main" id="{7327507A-09D2-2D45-9CA4-5A878BBF52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14478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43" name="AutoShape 11">
            <a:extLst>
              <a:ext uri="{FF2B5EF4-FFF2-40B4-BE49-F238E27FC236}">
                <a16:creationId xmlns:a16="http://schemas.microsoft.com/office/drawing/2014/main" id="{F2B0B0F7-B6C4-2D4D-8819-60161B114E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0" y="14478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44" name="AutoShape 11">
            <a:extLst>
              <a:ext uri="{FF2B5EF4-FFF2-40B4-BE49-F238E27FC236}">
                <a16:creationId xmlns:a16="http://schemas.microsoft.com/office/drawing/2014/main" id="{AA1364F3-2FF4-D14B-98B1-229D73DB7C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200" y="16764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Arial" charset="0"/>
                <a:ea typeface="+mn-ea"/>
              </a:rPr>
              <a:t>v</a:t>
            </a:r>
          </a:p>
        </p:txBody>
      </p:sp>
      <p:sp>
        <p:nvSpPr>
          <p:cNvPr id="49" name="AutoShape 11">
            <a:extLst>
              <a:ext uri="{FF2B5EF4-FFF2-40B4-BE49-F238E27FC236}">
                <a16:creationId xmlns:a16="http://schemas.microsoft.com/office/drawing/2014/main" id="{DDE1A7AD-2B2D-A34B-8437-0FDAF0D07C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0" y="22860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50" name="AutoShape 11">
            <a:extLst>
              <a:ext uri="{FF2B5EF4-FFF2-40B4-BE49-F238E27FC236}">
                <a16:creationId xmlns:a16="http://schemas.microsoft.com/office/drawing/2014/main" id="{FB77B20F-DACB-E146-B1F3-B5C73546D5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22098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51" name="AutoShape 11">
            <a:extLst>
              <a:ext uri="{FF2B5EF4-FFF2-40B4-BE49-F238E27FC236}">
                <a16:creationId xmlns:a16="http://schemas.microsoft.com/office/drawing/2014/main" id="{F9F3FA68-492F-C34E-8D22-9D5D72A5DF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23622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52" name="AutoShape 11">
            <a:extLst>
              <a:ext uri="{FF2B5EF4-FFF2-40B4-BE49-F238E27FC236}">
                <a16:creationId xmlns:a16="http://schemas.microsoft.com/office/drawing/2014/main" id="{DE1F11D0-096C-9841-A9A0-C0F71E2078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24384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53" name="AutoShape 11">
            <a:extLst>
              <a:ext uri="{FF2B5EF4-FFF2-40B4-BE49-F238E27FC236}">
                <a16:creationId xmlns:a16="http://schemas.microsoft.com/office/drawing/2014/main" id="{FC32D3DF-4848-8243-A64D-1D6FDFFB58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200" y="20574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54" name="AutoShape 11">
            <a:extLst>
              <a:ext uri="{FF2B5EF4-FFF2-40B4-BE49-F238E27FC236}">
                <a16:creationId xmlns:a16="http://schemas.microsoft.com/office/drawing/2014/main" id="{0A8BF750-B935-CF4C-8370-0478D3F111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0800" y="20574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55" name="AutoShape 11">
            <a:extLst>
              <a:ext uri="{FF2B5EF4-FFF2-40B4-BE49-F238E27FC236}">
                <a16:creationId xmlns:a16="http://schemas.microsoft.com/office/drawing/2014/main" id="{7FA323F7-B368-C94C-A263-6886EA7849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22860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56" name="AutoShape 11">
            <a:extLst>
              <a:ext uri="{FF2B5EF4-FFF2-40B4-BE49-F238E27FC236}">
                <a16:creationId xmlns:a16="http://schemas.microsoft.com/office/drawing/2014/main" id="{674C4325-A549-7442-A08B-AC157BED4E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23622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58" name="AutoShape 11">
            <a:extLst>
              <a:ext uri="{FF2B5EF4-FFF2-40B4-BE49-F238E27FC236}">
                <a16:creationId xmlns:a16="http://schemas.microsoft.com/office/drawing/2014/main" id="{077D855F-919F-154B-BA8D-007A00F327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8956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60" name="AutoShape 11">
            <a:extLst>
              <a:ext uri="{FF2B5EF4-FFF2-40B4-BE49-F238E27FC236}">
                <a16:creationId xmlns:a16="http://schemas.microsoft.com/office/drawing/2014/main" id="{122D3933-09AF-EC4B-ABC9-AEFCD90133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21336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46" name="AutoShape 40">
            <a:extLst>
              <a:ext uri="{FF2B5EF4-FFF2-40B4-BE49-F238E27FC236}">
                <a16:creationId xmlns:a16="http://schemas.microsoft.com/office/drawing/2014/main" id="{362A1CC4-E348-1E4D-AFF2-372C581630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1447800"/>
            <a:ext cx="152400" cy="1524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0000"/>
              </a:solidFill>
              <a:latin typeface="Arial" charset="0"/>
              <a:ea typeface="+mn-ea"/>
            </a:endParaRPr>
          </a:p>
        </p:txBody>
      </p:sp>
      <p:sp>
        <p:nvSpPr>
          <p:cNvPr id="66" name="Rectangle 23">
            <a:extLst>
              <a:ext uri="{FF2B5EF4-FFF2-40B4-BE49-F238E27FC236}">
                <a16:creationId xmlns:a16="http://schemas.microsoft.com/office/drawing/2014/main" id="{C927E9FB-F42C-A84A-9AAD-62755B5C24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791403"/>
            <a:ext cx="9144000" cy="20574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+mj-ea"/>
                <a:cs typeface="+mj-cs"/>
              </a:rPr>
              <a:t>Countries with video conferencing sites (yellow):  18</a:t>
            </a:r>
            <a:b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+mj-ea"/>
                <a:cs typeface="+mj-cs"/>
              </a:rPr>
            </a:br>
            <a:endParaRPr lang="en-US" sz="2400" b="1" dirty="0">
              <a:solidFill>
                <a:srgbClr val="002060"/>
              </a:solidFill>
              <a:latin typeface="Cambria" panose="02040503050406030204" pitchFamily="18" charset="0"/>
              <a:ea typeface="+mj-ea"/>
              <a:cs typeface="+mj-cs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rgbClr val="C00000"/>
                </a:solidFill>
                <a:latin typeface="Cambria" panose="02040503050406030204" pitchFamily="18" charset="0"/>
                <a:ea typeface="+mj-ea"/>
                <a:cs typeface="+mj-cs"/>
              </a:rPr>
              <a:t>Students visited online from 116 countries total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rgbClr val="C00000"/>
                </a:solidFill>
                <a:latin typeface="Cambria" panose="02040503050406030204" pitchFamily="18" charset="0"/>
                <a:ea typeface="+mj-ea"/>
                <a:cs typeface="+mj-cs"/>
              </a:rPr>
              <a:t>(710 current students, and more than 5000 in all since we began)</a:t>
            </a:r>
          </a:p>
        </p:txBody>
      </p:sp>
      <p:sp>
        <p:nvSpPr>
          <p:cNvPr id="67" name="AutoShape 40">
            <a:extLst>
              <a:ext uri="{FF2B5EF4-FFF2-40B4-BE49-F238E27FC236}">
                <a16:creationId xmlns:a16="http://schemas.microsoft.com/office/drawing/2014/main" id="{A6DB84A2-9057-D74A-BA11-8652E20907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0" y="1828800"/>
            <a:ext cx="152400" cy="1524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0000"/>
              </a:solidFill>
              <a:latin typeface="Arial" charset="0"/>
              <a:ea typeface="+mn-ea"/>
            </a:endParaRPr>
          </a:p>
        </p:txBody>
      </p:sp>
      <p:sp>
        <p:nvSpPr>
          <p:cNvPr id="68" name="AutoShape 40">
            <a:extLst>
              <a:ext uri="{FF2B5EF4-FFF2-40B4-BE49-F238E27FC236}">
                <a16:creationId xmlns:a16="http://schemas.microsoft.com/office/drawing/2014/main" id="{7FE2E46A-C2A0-8448-8DC5-D15E3D46E9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2209800"/>
            <a:ext cx="152400" cy="1524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0000"/>
              </a:solidFill>
              <a:latin typeface="Arial" charset="0"/>
              <a:ea typeface="+mn-ea"/>
            </a:endParaRPr>
          </a:p>
        </p:txBody>
      </p:sp>
      <p:sp>
        <p:nvSpPr>
          <p:cNvPr id="69" name="AutoShape 40">
            <a:extLst>
              <a:ext uri="{FF2B5EF4-FFF2-40B4-BE49-F238E27FC236}">
                <a16:creationId xmlns:a16="http://schemas.microsoft.com/office/drawing/2014/main" id="{2B45C188-21D6-7240-B3B3-F7B112C660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3048000"/>
            <a:ext cx="152400" cy="1524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0000"/>
              </a:solidFill>
              <a:latin typeface="Arial" charset="0"/>
              <a:ea typeface="+mn-ea"/>
            </a:endParaRPr>
          </a:p>
        </p:txBody>
      </p:sp>
      <p:sp>
        <p:nvSpPr>
          <p:cNvPr id="70" name="AutoShape 40">
            <a:extLst>
              <a:ext uri="{FF2B5EF4-FFF2-40B4-BE49-F238E27FC236}">
                <a16:creationId xmlns:a16="http://schemas.microsoft.com/office/drawing/2014/main" id="{2C2F4CFE-A917-9145-84B8-15C850E98D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3200" y="2057400"/>
            <a:ext cx="152400" cy="1524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0000"/>
              </a:solidFill>
              <a:latin typeface="Arial" charset="0"/>
              <a:ea typeface="+mn-ea"/>
            </a:endParaRPr>
          </a:p>
        </p:txBody>
      </p:sp>
      <p:sp>
        <p:nvSpPr>
          <p:cNvPr id="71" name="AutoShape 40">
            <a:extLst>
              <a:ext uri="{FF2B5EF4-FFF2-40B4-BE49-F238E27FC236}">
                <a16:creationId xmlns:a16="http://schemas.microsoft.com/office/drawing/2014/main" id="{BEAB6EB6-F7AA-0540-A03C-D0132D3935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200" y="2362200"/>
            <a:ext cx="152400" cy="1524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0000"/>
              </a:solidFill>
              <a:latin typeface="Arial" charset="0"/>
              <a:ea typeface="+mn-ea"/>
            </a:endParaRPr>
          </a:p>
        </p:txBody>
      </p:sp>
      <p:sp>
        <p:nvSpPr>
          <p:cNvPr id="72" name="AutoShape 40">
            <a:extLst>
              <a:ext uri="{FF2B5EF4-FFF2-40B4-BE49-F238E27FC236}">
                <a16:creationId xmlns:a16="http://schemas.microsoft.com/office/drawing/2014/main" id="{8DC16E1E-B44D-CF41-BC47-C185645068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2362200"/>
            <a:ext cx="152400" cy="1524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0000"/>
              </a:solidFill>
              <a:latin typeface="Arial" charset="0"/>
              <a:ea typeface="+mn-ea"/>
            </a:endParaRPr>
          </a:p>
        </p:txBody>
      </p:sp>
      <p:sp>
        <p:nvSpPr>
          <p:cNvPr id="73" name="AutoShape 40">
            <a:extLst>
              <a:ext uri="{FF2B5EF4-FFF2-40B4-BE49-F238E27FC236}">
                <a16:creationId xmlns:a16="http://schemas.microsoft.com/office/drawing/2014/main" id="{AF825252-E441-E74F-B63A-7DB050F6EF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2514600"/>
            <a:ext cx="152400" cy="1524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0000"/>
              </a:solidFill>
              <a:latin typeface="Arial" charset="0"/>
              <a:ea typeface="+mn-ea"/>
            </a:endParaRPr>
          </a:p>
        </p:txBody>
      </p:sp>
      <p:sp>
        <p:nvSpPr>
          <p:cNvPr id="74" name="AutoShape 40">
            <a:extLst>
              <a:ext uri="{FF2B5EF4-FFF2-40B4-BE49-F238E27FC236}">
                <a16:creationId xmlns:a16="http://schemas.microsoft.com/office/drawing/2014/main" id="{2D5F9388-BF03-7048-9D25-29418A1BA7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200" y="2590800"/>
            <a:ext cx="152400" cy="1524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0000"/>
              </a:solidFill>
              <a:latin typeface="Arial" charset="0"/>
              <a:ea typeface="+mn-ea"/>
            </a:endParaRPr>
          </a:p>
        </p:txBody>
      </p:sp>
      <p:sp>
        <p:nvSpPr>
          <p:cNvPr id="75" name="AutoShape 40">
            <a:extLst>
              <a:ext uri="{FF2B5EF4-FFF2-40B4-BE49-F238E27FC236}">
                <a16:creationId xmlns:a16="http://schemas.microsoft.com/office/drawing/2014/main" id="{DFB515DE-71F8-CD48-B686-6712AA0DC2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286000"/>
            <a:ext cx="152400" cy="1524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0000"/>
              </a:solidFill>
              <a:latin typeface="Arial" charset="0"/>
              <a:ea typeface="+mn-ea"/>
            </a:endParaRPr>
          </a:p>
        </p:txBody>
      </p:sp>
      <p:sp>
        <p:nvSpPr>
          <p:cNvPr id="76" name="AutoShape 40">
            <a:extLst>
              <a:ext uri="{FF2B5EF4-FFF2-40B4-BE49-F238E27FC236}">
                <a16:creationId xmlns:a16="http://schemas.microsoft.com/office/drawing/2014/main" id="{2448BCC8-1D34-5746-93CA-DEFB250C87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2514600"/>
            <a:ext cx="152400" cy="1524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0000"/>
              </a:solidFill>
              <a:latin typeface="Arial" charset="0"/>
              <a:ea typeface="+mn-ea"/>
            </a:endParaRPr>
          </a:p>
        </p:txBody>
      </p:sp>
      <p:sp>
        <p:nvSpPr>
          <p:cNvPr id="77" name="AutoShape 40">
            <a:extLst>
              <a:ext uri="{FF2B5EF4-FFF2-40B4-BE49-F238E27FC236}">
                <a16:creationId xmlns:a16="http://schemas.microsoft.com/office/drawing/2014/main" id="{95C4AC81-6ABF-2643-9336-CC47F23500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0" y="3886200"/>
            <a:ext cx="152400" cy="1524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0000"/>
              </a:solidFill>
              <a:latin typeface="Arial" charset="0"/>
              <a:ea typeface="+mn-ea"/>
            </a:endParaRPr>
          </a:p>
        </p:txBody>
      </p:sp>
      <p:sp>
        <p:nvSpPr>
          <p:cNvPr id="78" name="AutoShape 40">
            <a:extLst>
              <a:ext uri="{FF2B5EF4-FFF2-40B4-BE49-F238E27FC236}">
                <a16:creationId xmlns:a16="http://schemas.microsoft.com/office/drawing/2014/main" id="{29BC6874-7D98-D444-AF43-669F432717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3429000"/>
            <a:ext cx="152400" cy="1524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0000"/>
              </a:solidFill>
              <a:latin typeface="Arial" charset="0"/>
              <a:ea typeface="+mn-ea"/>
            </a:endParaRPr>
          </a:p>
        </p:txBody>
      </p:sp>
      <p:sp>
        <p:nvSpPr>
          <p:cNvPr id="80" name="AutoShape 40">
            <a:extLst>
              <a:ext uri="{FF2B5EF4-FFF2-40B4-BE49-F238E27FC236}">
                <a16:creationId xmlns:a16="http://schemas.microsoft.com/office/drawing/2014/main" id="{E0757454-5331-A04E-BF97-94A150E173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3657600"/>
            <a:ext cx="152400" cy="1524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0000"/>
              </a:solidFill>
              <a:latin typeface="Arial" charset="0"/>
              <a:ea typeface="+mn-ea"/>
            </a:endParaRPr>
          </a:p>
        </p:txBody>
      </p:sp>
      <p:sp>
        <p:nvSpPr>
          <p:cNvPr id="81" name="AutoShape 40">
            <a:extLst>
              <a:ext uri="{FF2B5EF4-FFF2-40B4-BE49-F238E27FC236}">
                <a16:creationId xmlns:a16="http://schemas.microsoft.com/office/drawing/2014/main" id="{DF22F5F2-EF0C-3F46-8489-6273148C96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3810000"/>
            <a:ext cx="152400" cy="1524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0000"/>
              </a:solidFill>
              <a:latin typeface="Arial" charset="0"/>
              <a:ea typeface="+mn-ea"/>
            </a:endParaRPr>
          </a:p>
        </p:txBody>
      </p:sp>
      <p:sp>
        <p:nvSpPr>
          <p:cNvPr id="82" name="AutoShape 11">
            <a:extLst>
              <a:ext uri="{FF2B5EF4-FFF2-40B4-BE49-F238E27FC236}">
                <a16:creationId xmlns:a16="http://schemas.microsoft.com/office/drawing/2014/main" id="{38961B22-C503-B342-914C-B9A0C49FF1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0800" y="40386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83" name="AutoShape 40">
            <a:extLst>
              <a:ext uri="{FF2B5EF4-FFF2-40B4-BE49-F238E27FC236}">
                <a16:creationId xmlns:a16="http://schemas.microsoft.com/office/drawing/2014/main" id="{13F07525-3339-E240-8425-5F9C01369B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2514600"/>
            <a:ext cx="152400" cy="1524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0000"/>
              </a:solidFill>
              <a:latin typeface="Arial" charset="0"/>
              <a:ea typeface="+mn-ea"/>
            </a:endParaRPr>
          </a:p>
        </p:txBody>
      </p:sp>
      <p:sp>
        <p:nvSpPr>
          <p:cNvPr id="61" name="AutoShape 11">
            <a:extLst>
              <a:ext uri="{FF2B5EF4-FFF2-40B4-BE49-F238E27FC236}">
                <a16:creationId xmlns:a16="http://schemas.microsoft.com/office/drawing/2014/main" id="{AF9CB762-86C0-B14C-B3CA-A13762A83F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7600" y="35814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Arial" charset="0"/>
                <a:ea typeface="+mn-ea"/>
              </a:rPr>
              <a:t>v</a:t>
            </a:r>
          </a:p>
        </p:txBody>
      </p:sp>
      <p:sp>
        <p:nvSpPr>
          <p:cNvPr id="62" name="AutoShape 11">
            <a:extLst>
              <a:ext uri="{FF2B5EF4-FFF2-40B4-BE49-F238E27FC236}">
                <a16:creationId xmlns:a16="http://schemas.microsoft.com/office/drawing/2014/main" id="{F7CB8181-7866-3F4E-9A87-006C3CB4A9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8600" y="19050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Arial" charset="0"/>
                <a:ea typeface="+mn-ea"/>
              </a:rPr>
              <a:t>v</a:t>
            </a:r>
          </a:p>
        </p:txBody>
      </p:sp>
      <p:sp>
        <p:nvSpPr>
          <p:cNvPr id="63" name="AutoShape 11">
            <a:extLst>
              <a:ext uri="{FF2B5EF4-FFF2-40B4-BE49-F238E27FC236}">
                <a16:creationId xmlns:a16="http://schemas.microsoft.com/office/drawing/2014/main" id="{558DE209-98D4-7F46-83A7-45775A2EFF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3400" y="9144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Arial" charset="0"/>
                <a:ea typeface="+mn-ea"/>
              </a:rPr>
              <a:t>v</a:t>
            </a:r>
          </a:p>
        </p:txBody>
      </p:sp>
      <p:sp>
        <p:nvSpPr>
          <p:cNvPr id="64" name="AutoShape 11">
            <a:extLst>
              <a:ext uri="{FF2B5EF4-FFF2-40B4-BE49-F238E27FC236}">
                <a16:creationId xmlns:a16="http://schemas.microsoft.com/office/drawing/2014/main" id="{E63A6F9D-B1F0-DE42-BED3-3AD1CDD9D2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0600" y="37338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Arial" charset="0"/>
                <a:ea typeface="+mn-ea"/>
              </a:rPr>
              <a:t>v</a:t>
            </a:r>
          </a:p>
        </p:txBody>
      </p:sp>
      <p:sp>
        <p:nvSpPr>
          <p:cNvPr id="65" name="AutoShape 11">
            <a:extLst>
              <a:ext uri="{FF2B5EF4-FFF2-40B4-BE49-F238E27FC236}">
                <a16:creationId xmlns:a16="http://schemas.microsoft.com/office/drawing/2014/main" id="{60EB9C3D-9070-EC49-829E-44B16AED78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3600" y="4572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Arial" charset="0"/>
                <a:ea typeface="+mn-ea"/>
              </a:rPr>
              <a:t>v</a:t>
            </a:r>
          </a:p>
        </p:txBody>
      </p:sp>
      <p:sp>
        <p:nvSpPr>
          <p:cNvPr id="84" name="AutoShape 11">
            <a:extLst>
              <a:ext uri="{FF2B5EF4-FFF2-40B4-BE49-F238E27FC236}">
                <a16:creationId xmlns:a16="http://schemas.microsoft.com/office/drawing/2014/main" id="{2ED78B78-79EA-6D43-9234-5FA01E9B6B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5800" y="28194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Arial" charset="0"/>
                <a:ea typeface="+mn-ea"/>
              </a:rPr>
              <a:t>v</a:t>
            </a:r>
          </a:p>
        </p:txBody>
      </p:sp>
      <p:sp>
        <p:nvSpPr>
          <p:cNvPr id="86" name="AutoShape 40">
            <a:extLst>
              <a:ext uri="{FF2B5EF4-FFF2-40B4-BE49-F238E27FC236}">
                <a16:creationId xmlns:a16="http://schemas.microsoft.com/office/drawing/2014/main" id="{F89A0B85-6FCC-E74E-8E25-6D0CFBC3CA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0600" y="1447800"/>
            <a:ext cx="152400" cy="1524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0000"/>
              </a:solidFill>
              <a:latin typeface="Arial" charset="0"/>
              <a:ea typeface="+mn-ea"/>
            </a:endParaRPr>
          </a:p>
        </p:txBody>
      </p:sp>
      <p:sp>
        <p:nvSpPr>
          <p:cNvPr id="79" name="AutoShape 11">
            <a:extLst>
              <a:ext uri="{FF2B5EF4-FFF2-40B4-BE49-F238E27FC236}">
                <a16:creationId xmlns:a16="http://schemas.microsoft.com/office/drawing/2014/main" id="{6156B7A3-D968-A948-A123-3913F2A334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5800" y="20574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Arial" charset="0"/>
                <a:ea typeface="+mn-ea"/>
              </a:rPr>
              <a:t>v</a:t>
            </a:r>
          </a:p>
        </p:txBody>
      </p:sp>
      <p:sp>
        <p:nvSpPr>
          <p:cNvPr id="87" name="AutoShape 11">
            <a:extLst>
              <a:ext uri="{FF2B5EF4-FFF2-40B4-BE49-F238E27FC236}">
                <a16:creationId xmlns:a16="http://schemas.microsoft.com/office/drawing/2014/main" id="{C3935439-EEB6-244A-83E4-FE93D4AA77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8200" y="32766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Arial" charset="0"/>
                <a:ea typeface="+mn-ea"/>
              </a:rPr>
              <a:t>v</a:t>
            </a:r>
          </a:p>
        </p:txBody>
      </p:sp>
      <p:sp>
        <p:nvSpPr>
          <p:cNvPr id="88" name="AutoShape 11">
            <a:extLst>
              <a:ext uri="{FF2B5EF4-FFF2-40B4-BE49-F238E27FC236}">
                <a16:creationId xmlns:a16="http://schemas.microsoft.com/office/drawing/2014/main" id="{098FFD5C-3221-2042-8B05-68D2A471EF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6800" y="32004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Arial" charset="0"/>
                <a:ea typeface="+mn-ea"/>
              </a:rPr>
              <a:t>v</a:t>
            </a:r>
          </a:p>
        </p:txBody>
      </p:sp>
      <p:sp>
        <p:nvSpPr>
          <p:cNvPr id="89" name="AutoShape 11">
            <a:extLst>
              <a:ext uri="{FF2B5EF4-FFF2-40B4-BE49-F238E27FC236}">
                <a16:creationId xmlns:a16="http://schemas.microsoft.com/office/drawing/2014/main" id="{2E260CB2-F174-F049-AFA5-5B246AA426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6800" y="29718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Arial" charset="0"/>
                <a:ea typeface="+mn-ea"/>
              </a:rPr>
              <a:t>v</a:t>
            </a:r>
          </a:p>
        </p:txBody>
      </p:sp>
      <p:sp>
        <p:nvSpPr>
          <p:cNvPr id="90" name="AutoShape 11">
            <a:extLst>
              <a:ext uri="{FF2B5EF4-FFF2-40B4-BE49-F238E27FC236}">
                <a16:creationId xmlns:a16="http://schemas.microsoft.com/office/drawing/2014/main" id="{D7AC3E43-CEE9-6642-85CE-DFE7AAE370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5600" y="14478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Arial" charset="0"/>
                <a:ea typeface="+mn-ea"/>
              </a:rPr>
              <a:t>v</a:t>
            </a:r>
          </a:p>
        </p:txBody>
      </p:sp>
      <p:sp>
        <p:nvSpPr>
          <p:cNvPr id="91" name="AutoShape 11">
            <a:extLst>
              <a:ext uri="{FF2B5EF4-FFF2-40B4-BE49-F238E27FC236}">
                <a16:creationId xmlns:a16="http://schemas.microsoft.com/office/drawing/2014/main" id="{E45725F6-EDA6-1946-AC8F-05A856D26E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2200" y="22098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Arial" charset="0"/>
                <a:ea typeface="+mn-ea"/>
              </a:rPr>
              <a:t>v</a:t>
            </a:r>
          </a:p>
        </p:txBody>
      </p:sp>
      <p:sp>
        <p:nvSpPr>
          <p:cNvPr id="92" name="AutoShape 11">
            <a:extLst>
              <a:ext uri="{FF2B5EF4-FFF2-40B4-BE49-F238E27FC236}">
                <a16:creationId xmlns:a16="http://schemas.microsoft.com/office/drawing/2014/main" id="{BAD2CEAB-B4C7-E74E-B50D-C1497D513F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9906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Arial" charset="0"/>
                <a:ea typeface="+mn-ea"/>
              </a:rPr>
              <a:t>v</a:t>
            </a:r>
          </a:p>
        </p:txBody>
      </p:sp>
      <p:sp>
        <p:nvSpPr>
          <p:cNvPr id="93" name="AutoShape 11">
            <a:extLst>
              <a:ext uri="{FF2B5EF4-FFF2-40B4-BE49-F238E27FC236}">
                <a16:creationId xmlns:a16="http://schemas.microsoft.com/office/drawing/2014/main" id="{4A359095-9EE2-9448-BF5D-8AA564C064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9000" y="12954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Arial" charset="0"/>
                <a:ea typeface="+mn-ea"/>
              </a:rPr>
              <a:t>v</a:t>
            </a:r>
          </a:p>
        </p:txBody>
      </p:sp>
      <p:sp>
        <p:nvSpPr>
          <p:cNvPr id="94" name="AutoShape 11">
            <a:extLst>
              <a:ext uri="{FF2B5EF4-FFF2-40B4-BE49-F238E27FC236}">
                <a16:creationId xmlns:a16="http://schemas.microsoft.com/office/drawing/2014/main" id="{67808057-9C8A-9F48-B6CB-CB0F107EDC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5200" y="16764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Arial" charset="0"/>
                <a:ea typeface="+mn-ea"/>
              </a:rPr>
              <a:t>v</a:t>
            </a:r>
          </a:p>
        </p:txBody>
      </p:sp>
      <p:sp>
        <p:nvSpPr>
          <p:cNvPr id="95" name="AutoShape 11">
            <a:extLst>
              <a:ext uri="{FF2B5EF4-FFF2-40B4-BE49-F238E27FC236}">
                <a16:creationId xmlns:a16="http://schemas.microsoft.com/office/drawing/2014/main" id="{387272D9-4790-B941-B969-3E385CE62F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13716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Arial" charset="0"/>
                <a:ea typeface="+mn-ea"/>
              </a:rPr>
              <a:t>v</a:t>
            </a:r>
          </a:p>
        </p:txBody>
      </p:sp>
      <p:sp>
        <p:nvSpPr>
          <p:cNvPr id="96" name="AutoShape 11">
            <a:extLst>
              <a:ext uri="{FF2B5EF4-FFF2-40B4-BE49-F238E27FC236}">
                <a16:creationId xmlns:a16="http://schemas.microsoft.com/office/drawing/2014/main" id="{72CF3071-5C1E-CD45-B1E0-3B170EEC2F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23622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Arial" charset="0"/>
                <a:ea typeface="+mn-ea"/>
              </a:rPr>
              <a:t>v</a:t>
            </a:r>
          </a:p>
        </p:txBody>
      </p:sp>
      <p:sp>
        <p:nvSpPr>
          <p:cNvPr id="97" name="AutoShape 11">
            <a:extLst>
              <a:ext uri="{FF2B5EF4-FFF2-40B4-BE49-F238E27FC236}">
                <a16:creationId xmlns:a16="http://schemas.microsoft.com/office/drawing/2014/main" id="{E6AD1AD9-754B-9A47-98F0-831A8310DD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0600" y="8382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Arial" charset="0"/>
                <a:ea typeface="+mn-ea"/>
              </a:rPr>
              <a:t>v</a:t>
            </a:r>
          </a:p>
        </p:txBody>
      </p:sp>
      <p:sp>
        <p:nvSpPr>
          <p:cNvPr id="98" name="AutoShape 11">
            <a:extLst>
              <a:ext uri="{FF2B5EF4-FFF2-40B4-BE49-F238E27FC236}">
                <a16:creationId xmlns:a16="http://schemas.microsoft.com/office/drawing/2014/main" id="{BD08B30D-FB7D-5842-BFAC-50919D125E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0600" y="12954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Arial" charset="0"/>
                <a:ea typeface="+mn-ea"/>
              </a:rPr>
              <a:t>v</a:t>
            </a:r>
          </a:p>
        </p:txBody>
      </p:sp>
      <p:sp>
        <p:nvSpPr>
          <p:cNvPr id="99" name="AutoShape 11">
            <a:extLst>
              <a:ext uri="{FF2B5EF4-FFF2-40B4-BE49-F238E27FC236}">
                <a16:creationId xmlns:a16="http://schemas.microsoft.com/office/drawing/2014/main" id="{013774F7-4D91-9848-B7D8-BE34210245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21336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Arial" charset="0"/>
                <a:ea typeface="+mn-ea"/>
              </a:rPr>
              <a:t>v</a:t>
            </a:r>
          </a:p>
        </p:txBody>
      </p:sp>
      <p:sp>
        <p:nvSpPr>
          <p:cNvPr id="100" name="AutoShape 11">
            <a:extLst>
              <a:ext uri="{FF2B5EF4-FFF2-40B4-BE49-F238E27FC236}">
                <a16:creationId xmlns:a16="http://schemas.microsoft.com/office/drawing/2014/main" id="{69A14D15-95B5-4545-A0B7-FD425487BE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16764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Arial" charset="0"/>
                <a:ea typeface="+mn-ea"/>
              </a:rPr>
              <a:t>v</a:t>
            </a:r>
          </a:p>
        </p:txBody>
      </p:sp>
      <p:sp>
        <p:nvSpPr>
          <p:cNvPr id="101" name="AutoShape 11">
            <a:extLst>
              <a:ext uri="{FF2B5EF4-FFF2-40B4-BE49-F238E27FC236}">
                <a16:creationId xmlns:a16="http://schemas.microsoft.com/office/drawing/2014/main" id="{05378EEF-5C04-314F-A577-45ED7D5F5A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4800" y="46482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Arial" charset="0"/>
                <a:ea typeface="+mn-ea"/>
              </a:rPr>
              <a:t>v</a:t>
            </a:r>
          </a:p>
        </p:txBody>
      </p:sp>
    </p:spTree>
  </p:cSld>
  <p:clrMapOvr>
    <a:masterClrMapping/>
  </p:clrMapOvr>
  <p:transition>
    <p:random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3">
            <a:extLst>
              <a:ext uri="{FF2B5EF4-FFF2-40B4-BE49-F238E27FC236}">
                <a16:creationId xmlns:a16="http://schemas.microsoft.com/office/drawing/2014/main" id="{98BA46AA-CEF1-8847-9C72-6791B374732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 rtlCol="0">
            <a:normAutofit fontScale="85000" lnSpcReduction="20000"/>
          </a:bodyPr>
          <a:lstStyle/>
          <a:p>
            <a:pPr marL="547688" indent="-411163" algn="ctr" eaLnBrk="1" fontAlgn="auto" hangingPunct="1">
              <a:spcAft>
                <a:spcPts val="0"/>
              </a:spcAft>
              <a:buClr>
                <a:srgbClr val="E1E1E1"/>
              </a:buClr>
              <a:buFont typeface="Wingdings" pitchFamily="2" charset="2"/>
              <a:buNone/>
              <a:defRPr/>
            </a:pPr>
            <a:r>
              <a:rPr lang="en-US" altLang="en-US" sz="3200" b="1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3350+ TIBI students worldwide!</a:t>
            </a:r>
          </a:p>
          <a:p>
            <a:pPr marL="136525" indent="0" eaLnBrk="1" fontAlgn="auto" hangingPunct="1">
              <a:spcAft>
                <a:spcPts val="0"/>
              </a:spcAft>
              <a:buClr>
                <a:srgbClr val="E1E1E1"/>
              </a:buClr>
              <a:buFontTx/>
              <a:buNone/>
              <a:defRPr/>
            </a:pPr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100+ students in intensive, </a:t>
            </a:r>
          </a:p>
          <a:p>
            <a:pPr marL="136525" indent="0" eaLnBrk="1" fontAlgn="auto" hangingPunct="1">
              <a:spcAft>
                <a:spcPts val="0"/>
              </a:spcAft>
              <a:buClr>
                <a:srgbClr val="E1E1E1"/>
              </a:buClr>
              <a:buFontTx/>
              <a:buNone/>
              <a:defRPr/>
            </a:pPr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interactive live video conferencing </a:t>
            </a:r>
          </a:p>
          <a:p>
            <a:pPr marL="136525" indent="0" eaLnBrk="1" fontAlgn="auto" hangingPunct="1">
              <a:spcAft>
                <a:spcPts val="0"/>
              </a:spcAft>
              <a:buClr>
                <a:srgbClr val="E1E1E1"/>
              </a:buClr>
              <a:buFontTx/>
              <a:buNone/>
              <a:defRPr/>
            </a:pPr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classes</a:t>
            </a:r>
          </a:p>
          <a:p>
            <a:pPr marL="136525" indent="0" eaLnBrk="1" fontAlgn="auto" hangingPunct="1">
              <a:spcAft>
                <a:spcPts val="0"/>
              </a:spcAft>
              <a:buClr>
                <a:srgbClr val="E1E1E1"/>
              </a:buClr>
              <a:buFontTx/>
              <a:buNone/>
              <a:defRPr/>
            </a:pPr>
            <a:endParaRPr lang="en-US" altLang="en-US" sz="3200" dirty="0">
              <a:latin typeface="Cambria" panose="02040503050406030204" pitchFamily="18" charset="0"/>
              <a:ea typeface="ＭＳ Ｐゴシック" panose="020B0600070205080204" pitchFamily="34" charset="-128"/>
              <a:cs typeface="Arabic Typesetting" panose="020F0502020204030204" pitchFamily="34" charset="0"/>
            </a:endParaRPr>
          </a:p>
          <a:p>
            <a:pPr marL="136525" indent="0" eaLnBrk="1" fontAlgn="auto" hangingPunct="1">
              <a:spcAft>
                <a:spcPts val="0"/>
              </a:spcAft>
              <a:buClr>
                <a:srgbClr val="E1E1E1"/>
              </a:buClr>
              <a:buFontTx/>
              <a:buNone/>
              <a:defRPr/>
            </a:pPr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700+ online students</a:t>
            </a:r>
          </a:p>
          <a:p>
            <a:pPr marL="136525" indent="0" eaLnBrk="1" fontAlgn="auto" hangingPunct="1">
              <a:spcAft>
                <a:spcPts val="0"/>
              </a:spcAft>
              <a:buClr>
                <a:srgbClr val="E1E1E1"/>
              </a:buClr>
              <a:buFontTx/>
              <a:buNone/>
              <a:defRPr/>
            </a:pPr>
            <a:endParaRPr lang="en-US" altLang="en-US" sz="3200" dirty="0">
              <a:latin typeface="Cambria" panose="02040503050406030204" pitchFamily="18" charset="0"/>
              <a:ea typeface="ＭＳ Ｐゴシック" panose="020B0600070205080204" pitchFamily="34" charset="-128"/>
              <a:cs typeface="Arabic Typesetting" panose="020F0502020204030204" pitchFamily="34" charset="0"/>
            </a:endParaRPr>
          </a:p>
          <a:p>
            <a:pPr marL="136525" indent="0" eaLnBrk="1" fontAlgn="auto" hangingPunct="1">
              <a:spcAft>
                <a:spcPts val="0"/>
              </a:spcAft>
              <a:buClr>
                <a:srgbClr val="E1E1E1"/>
              </a:buClr>
              <a:buFontTx/>
              <a:buNone/>
              <a:defRPr/>
            </a:pPr>
            <a:endParaRPr lang="en-US" altLang="en-US" sz="3200" dirty="0">
              <a:latin typeface="Cambria" panose="02040503050406030204" pitchFamily="18" charset="0"/>
              <a:ea typeface="ＭＳ Ｐゴシック" panose="020B0600070205080204" pitchFamily="34" charset="-128"/>
              <a:cs typeface="Arabic Typesetting" panose="020F0502020204030204" pitchFamily="34" charset="0"/>
            </a:endParaRPr>
          </a:p>
          <a:p>
            <a:pPr marL="136525" indent="0" eaLnBrk="1" fontAlgn="auto" hangingPunct="1">
              <a:spcAft>
                <a:spcPts val="0"/>
              </a:spcAft>
              <a:buClr>
                <a:srgbClr val="E1E1E1"/>
              </a:buClr>
              <a:buFontTx/>
              <a:buNone/>
              <a:defRPr/>
            </a:pPr>
            <a:endParaRPr lang="en-US" altLang="en-US" sz="3200" dirty="0">
              <a:latin typeface="Cambria" panose="02040503050406030204" pitchFamily="18" charset="0"/>
              <a:ea typeface="ＭＳ Ｐゴシック" panose="020B0600070205080204" pitchFamily="34" charset="-128"/>
              <a:cs typeface="Arabic Typesetting" panose="020F0502020204030204" pitchFamily="34" charset="0"/>
            </a:endParaRPr>
          </a:p>
          <a:p>
            <a:pPr marL="136525" indent="0" eaLnBrk="1" fontAlgn="auto" hangingPunct="1">
              <a:spcAft>
                <a:spcPts val="0"/>
              </a:spcAft>
              <a:buClr>
                <a:srgbClr val="E1E1E1"/>
              </a:buClr>
              <a:buFontTx/>
              <a:buNone/>
              <a:defRPr/>
            </a:pPr>
            <a:endParaRPr lang="en-US" altLang="en-US" sz="3200" dirty="0">
              <a:latin typeface="Cambria" panose="02040503050406030204" pitchFamily="18" charset="0"/>
              <a:ea typeface="ＭＳ Ｐゴシック" panose="020B0600070205080204" pitchFamily="34" charset="-128"/>
              <a:cs typeface="Arabic Typesetting" panose="020F0502020204030204" pitchFamily="34" charset="0"/>
            </a:endParaRPr>
          </a:p>
          <a:p>
            <a:pPr marL="136525" indent="0" eaLnBrk="1" fontAlgn="auto" hangingPunct="1">
              <a:spcAft>
                <a:spcPts val="0"/>
              </a:spcAft>
              <a:buClr>
                <a:srgbClr val="E1E1E1"/>
              </a:buClr>
              <a:buFontTx/>
              <a:buNone/>
              <a:defRPr/>
            </a:pPr>
            <a:endParaRPr lang="en-US" altLang="en-US" sz="3200" dirty="0">
              <a:latin typeface="Cambria" panose="02040503050406030204" pitchFamily="18" charset="0"/>
              <a:ea typeface="ＭＳ Ｐゴシック" panose="020B0600070205080204" pitchFamily="34" charset="-128"/>
              <a:cs typeface="Arabic Typesetting" panose="020F0502020204030204" pitchFamily="34" charset="0"/>
            </a:endParaRPr>
          </a:p>
          <a:p>
            <a:pPr marL="136525" indent="0" eaLnBrk="1" fontAlgn="auto" hangingPunct="1">
              <a:spcAft>
                <a:spcPts val="0"/>
              </a:spcAft>
              <a:buClr>
                <a:srgbClr val="E1E1E1"/>
              </a:buClr>
              <a:buFontTx/>
              <a:buNone/>
              <a:defRPr/>
            </a:pPr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	     2550+ EBL students (hard drive)</a:t>
            </a:r>
          </a:p>
        </p:txBody>
      </p:sp>
      <p:pic>
        <p:nvPicPr>
          <p:cNvPr id="29698" name="Picture 5">
            <a:extLst>
              <a:ext uri="{FF2B5EF4-FFF2-40B4-BE49-F238E27FC236}">
                <a16:creationId xmlns:a16="http://schemas.microsoft.com/office/drawing/2014/main" id="{E0DEFF4E-4E26-5845-9FF1-56DBB8788E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762000"/>
            <a:ext cx="26670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2">
            <a:extLst>
              <a:ext uri="{FF2B5EF4-FFF2-40B4-BE49-F238E27FC236}">
                <a16:creationId xmlns:a16="http://schemas.microsoft.com/office/drawing/2014/main" id="{07A70B67-35A0-1A42-91BB-EA9EEB0E8D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5400" y="4686300"/>
            <a:ext cx="2768600" cy="216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4">
            <a:extLst>
              <a:ext uri="{FF2B5EF4-FFF2-40B4-BE49-F238E27FC236}">
                <a16:creationId xmlns:a16="http://schemas.microsoft.com/office/drawing/2014/main" id="{4A72F3DC-4B91-F444-95CB-D6A701339D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00400"/>
            <a:ext cx="4495800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1" name="Title 10">
            <a:extLst>
              <a:ext uri="{FF2B5EF4-FFF2-40B4-BE49-F238E27FC236}">
                <a16:creationId xmlns:a16="http://schemas.microsoft.com/office/drawing/2014/main" id="{76A626BB-5536-AF49-80E1-5F91B62D68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3200" y="0"/>
            <a:ext cx="3352800" cy="762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4000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PERSONNEL</a:t>
            </a:r>
          </a:p>
        </p:txBody>
      </p:sp>
      <p:sp>
        <p:nvSpPr>
          <p:cNvPr id="30722" name="Rectangle 12">
            <a:extLst>
              <a:ext uri="{FF2B5EF4-FFF2-40B4-BE49-F238E27FC236}">
                <a16:creationId xmlns:a16="http://schemas.microsoft.com/office/drawing/2014/main" id="{1DC9197E-5F12-124F-88C7-E2CDC9A24C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52400" y="6096000"/>
            <a:ext cx="29718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20000"/>
              </a:spcBef>
              <a:buSzTx/>
              <a:buFontTx/>
              <a:buNone/>
            </a:pPr>
            <a:r>
              <a:rPr lang="en-US" altLang="en-US" sz="2000">
                <a:latin typeface="Georgia" panose="02040502050405020303" pitchFamily="18" charset="0"/>
              </a:rPr>
              <a:t>Kevin Montgomery</a:t>
            </a:r>
          </a:p>
          <a:p>
            <a:pPr algn="ctr" eaLnBrk="1" hangingPunct="1">
              <a:lnSpc>
                <a:spcPct val="100000"/>
              </a:lnSpc>
              <a:spcBef>
                <a:spcPct val="20000"/>
              </a:spcBef>
              <a:buSzTx/>
              <a:buFontTx/>
              <a:buNone/>
            </a:pPr>
            <a:r>
              <a:rPr lang="en-US" altLang="en-US" sz="2000">
                <a:latin typeface="Georgia" panose="02040502050405020303" pitchFamily="18" charset="0"/>
              </a:rPr>
              <a:t>Assistant director</a:t>
            </a:r>
          </a:p>
          <a:p>
            <a:pPr algn="ctr" eaLnBrk="1" hangingPunct="1">
              <a:lnSpc>
                <a:spcPct val="100000"/>
              </a:lnSpc>
              <a:spcBef>
                <a:spcPct val="20000"/>
              </a:spcBef>
              <a:buSzTx/>
              <a:buFontTx/>
              <a:buNone/>
            </a:pPr>
            <a:endParaRPr lang="en-US" altLang="en-US" sz="2000" b="1">
              <a:latin typeface="Georgia" panose="02040502050405020303" pitchFamily="18" charset="0"/>
            </a:endParaRPr>
          </a:p>
        </p:txBody>
      </p:sp>
      <p:pic>
        <p:nvPicPr>
          <p:cNvPr id="30723" name="Picture 5" descr="untitled">
            <a:extLst>
              <a:ext uri="{FF2B5EF4-FFF2-40B4-BE49-F238E27FC236}">
                <a16:creationId xmlns:a16="http://schemas.microsoft.com/office/drawing/2014/main" id="{5CDEA280-4539-A349-80B6-C105375EFC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733800"/>
            <a:ext cx="2909888" cy="24384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24" name="Rectangle 6">
            <a:extLst>
              <a:ext uri="{FF2B5EF4-FFF2-40B4-BE49-F238E27FC236}">
                <a16:creationId xmlns:a16="http://schemas.microsoft.com/office/drawing/2014/main" id="{4E763787-C4BF-DC45-88F6-2EF111F4CA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8800" y="6096000"/>
            <a:ext cx="3505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2000">
                <a:latin typeface="Georgia" panose="02040502050405020303" pitchFamily="18" charset="0"/>
              </a:rPr>
              <a:t>Pedro and Silvia del Pozo, online program coordinators</a:t>
            </a:r>
          </a:p>
        </p:txBody>
      </p:sp>
      <p:pic>
        <p:nvPicPr>
          <p:cNvPr id="30725" name="Picture 2" descr="Iconic display">
            <a:extLst>
              <a:ext uri="{FF2B5EF4-FFF2-40B4-BE49-F238E27FC236}">
                <a16:creationId xmlns:a16="http://schemas.microsoft.com/office/drawing/2014/main" id="{C047AED7-D2AD-F24B-9C97-9B083AA078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2700" y="0"/>
            <a:ext cx="2476500" cy="24384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3">
            <a:extLst>
              <a:ext uri="{FF2B5EF4-FFF2-40B4-BE49-F238E27FC236}">
                <a16:creationId xmlns:a16="http://schemas.microsoft.com/office/drawing/2014/main" id="{B24DC0DD-6C90-9D49-90AF-D50638A6FAF2}"/>
              </a:ext>
            </a:extLst>
          </p:cNvPr>
          <p:cNvSpPr txBox="1">
            <a:spLocks noChangeArrowheads="1"/>
          </p:cNvSpPr>
          <p:nvPr/>
        </p:nvSpPr>
        <p:spPr>
          <a:xfrm>
            <a:off x="5943600" y="2514600"/>
            <a:ext cx="3124200" cy="762000"/>
          </a:xfrm>
          <a:prstGeom prst="rect">
            <a:avLst/>
          </a:prstGeom>
        </p:spPr>
        <p:txBody>
          <a:bodyPr/>
          <a:lstStyle/>
          <a:p>
            <a:pPr marL="548640" indent="-411480" algn="ctr" eaLnBrk="1" fontAlgn="auto" hangingPunct="1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sz="2000" dirty="0">
                <a:latin typeface="Georgia" panose="02040502050405020303" pitchFamily="18" charset="0"/>
                <a:ea typeface="+mn-ea"/>
                <a:cs typeface="Bookman Old Style"/>
              </a:rPr>
              <a:t>Carlos Camacho</a:t>
            </a:r>
          </a:p>
          <a:p>
            <a:pPr marL="548640" indent="-411480" algn="ctr" eaLnBrk="1" fontAlgn="auto" hangingPunct="1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sz="2000" dirty="0">
                <a:latin typeface="Georgia" panose="02040502050405020303" pitchFamily="18" charset="0"/>
                <a:ea typeface="+mn-ea"/>
                <a:cs typeface="Bookman Old Style"/>
              </a:rPr>
              <a:t>Field work supervisor</a:t>
            </a:r>
          </a:p>
        </p:txBody>
      </p:sp>
      <p:pic>
        <p:nvPicPr>
          <p:cNvPr id="30727" name="Picture 1">
            <a:extLst>
              <a:ext uri="{FF2B5EF4-FFF2-40B4-BE49-F238E27FC236}">
                <a16:creationId xmlns:a16="http://schemas.microsoft.com/office/drawing/2014/main" id="{6050DF05-BFBD-0245-8A55-6FB2D9C938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066800"/>
            <a:ext cx="1828800" cy="26860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28" name="Rectangle 6">
            <a:extLst>
              <a:ext uri="{FF2B5EF4-FFF2-40B4-BE49-F238E27FC236}">
                <a16:creationId xmlns:a16="http://schemas.microsoft.com/office/drawing/2014/main" id="{E5499A9C-50A5-7F41-95A2-E061637E91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0" y="3886200"/>
            <a:ext cx="2438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2000">
                <a:latin typeface="Georgia" panose="02040502050405020303" pitchFamily="18" charset="0"/>
              </a:rPr>
              <a:t>Daniel Urdaneta,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2000">
                <a:latin typeface="Georgia" panose="02040502050405020303" pitchFamily="18" charset="0"/>
              </a:rPr>
              <a:t>IT specialist</a:t>
            </a:r>
          </a:p>
        </p:txBody>
      </p:sp>
      <p:sp>
        <p:nvSpPr>
          <p:cNvPr id="30729" name="Rectangle 6">
            <a:extLst>
              <a:ext uri="{FF2B5EF4-FFF2-40B4-BE49-F238E27FC236}">
                <a16:creationId xmlns:a16="http://schemas.microsoft.com/office/drawing/2014/main" id="{9492FE1A-31BB-BB4B-BFFF-E011922ECA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-76200" y="2362200"/>
            <a:ext cx="2819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2000">
                <a:latin typeface="Georgia" panose="02040502050405020303" pitchFamily="18" charset="0"/>
              </a:rPr>
              <a:t>Stephen Austin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2000">
                <a:latin typeface="Georgia" panose="02040502050405020303" pitchFamily="18" charset="0"/>
              </a:rPr>
              <a:t>Director</a:t>
            </a:r>
          </a:p>
        </p:txBody>
      </p:sp>
      <p:pic>
        <p:nvPicPr>
          <p:cNvPr id="30730" name="Picture 12">
            <a:extLst>
              <a:ext uri="{FF2B5EF4-FFF2-40B4-BE49-F238E27FC236}">
                <a16:creationId xmlns:a16="http://schemas.microsoft.com/office/drawing/2014/main" id="{BC80B79F-B933-D94A-8A7C-93FBAC40A0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88" y="3813175"/>
            <a:ext cx="2028825" cy="2286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1" name="Picture 2">
            <a:extLst>
              <a:ext uri="{FF2B5EF4-FFF2-40B4-BE49-F238E27FC236}">
                <a16:creationId xmlns:a16="http://schemas.microsoft.com/office/drawing/2014/main" id="{7049114F-5EF3-E641-AA6E-5AEC559FD4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3" y="0"/>
            <a:ext cx="2638425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7000">
    <p:random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3">
            <a:extLst>
              <a:ext uri="{FF2B5EF4-FFF2-40B4-BE49-F238E27FC236}">
                <a16:creationId xmlns:a16="http://schemas.microsoft.com/office/drawing/2014/main" id="{84CA3BE3-7724-F04D-80C5-2F8B94356A1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873750" y="2074863"/>
            <a:ext cx="3340100" cy="2197100"/>
          </a:xfrm>
        </p:spPr>
        <p:txBody>
          <a:bodyPr rtlCol="0">
            <a:normAutofit fontScale="40000" lnSpcReduction="20000"/>
          </a:bodyPr>
          <a:lstStyle/>
          <a:p>
            <a:pPr lvl="1" algn="ctr" eaLnBrk="1" fontAlgn="auto" hangingPunct="1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endParaRPr lang="en-US" altLang="en-US" sz="6000" dirty="0">
              <a:latin typeface="Cambria" panose="02040503050406030204" pitchFamily="18" charset="0"/>
              <a:ea typeface="ＭＳ Ｐゴシック" panose="020B0600070205080204" pitchFamily="34" charset="-128"/>
              <a:cs typeface="Arabic Typesetting" panose="020F0502020204030204" pitchFamily="34" charset="0"/>
            </a:endParaRPr>
          </a:p>
          <a:p>
            <a:pPr lvl="1" algn="ctr" eaLnBrk="1" fontAlgn="auto" hangingPunct="1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endParaRPr lang="en-US" altLang="en-US" sz="6000" dirty="0">
              <a:latin typeface="Cambria" panose="02040503050406030204" pitchFamily="18" charset="0"/>
              <a:ea typeface="ＭＳ Ｐゴシック" panose="020B0600070205080204" pitchFamily="34" charset="-128"/>
              <a:cs typeface="Arabic Typesetting" panose="020F0502020204030204" pitchFamily="34" charset="0"/>
            </a:endParaRPr>
          </a:p>
          <a:p>
            <a:pPr lvl="1" algn="ctr" eaLnBrk="1" fontAlgn="auto" hangingPunct="1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endParaRPr lang="en-US" altLang="en-US" sz="6000" dirty="0">
              <a:latin typeface="Cambria" panose="02040503050406030204" pitchFamily="18" charset="0"/>
              <a:ea typeface="ＭＳ Ｐゴシック" panose="020B0600070205080204" pitchFamily="34" charset="-128"/>
              <a:cs typeface="Arabic Typesetting" panose="020F0502020204030204" pitchFamily="34" charset="0"/>
            </a:endParaRPr>
          </a:p>
          <a:p>
            <a:pPr lvl="1" algn="ctr" eaLnBrk="1" fontAlgn="auto" hangingPunct="1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endParaRPr lang="en-US" altLang="en-US" sz="4000" dirty="0">
              <a:latin typeface="Cambria" panose="02040503050406030204" pitchFamily="18" charset="0"/>
              <a:ea typeface="ＭＳ Ｐゴシック" panose="020B0600070205080204" pitchFamily="34" charset="-128"/>
              <a:cs typeface="Arabic Typesetting" panose="020F0502020204030204" pitchFamily="34" charset="0"/>
            </a:endParaRPr>
          </a:p>
          <a:p>
            <a:pPr lvl="1" eaLnBrk="1" fontAlgn="auto" hangingPunct="1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r>
              <a:rPr lang="en-US" altLang="en-US" sz="4000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     </a:t>
            </a:r>
          </a:p>
          <a:p>
            <a:pPr lvl="1" eaLnBrk="1" fontAlgn="auto" hangingPunct="1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endParaRPr lang="en-US" altLang="en-US" sz="4000" dirty="0">
              <a:latin typeface="Cambria" panose="02040503050406030204" pitchFamily="18" charset="0"/>
              <a:ea typeface="ＭＳ Ｐゴシック" panose="020B0600070205080204" pitchFamily="34" charset="-128"/>
              <a:cs typeface="Arabic Typesetting" panose="020F0502020204030204" pitchFamily="34" charset="0"/>
            </a:endParaRPr>
          </a:p>
          <a:p>
            <a:pPr lvl="1" eaLnBrk="1" fontAlgn="auto" hangingPunct="1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r>
              <a:rPr lang="en-US" altLang="en-US" sz="4000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			</a:t>
            </a:r>
          </a:p>
          <a:p>
            <a:pPr lvl="1" eaLnBrk="1" fontAlgn="auto" hangingPunct="1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r>
              <a:rPr lang="en-US" altLang="en-US" sz="3600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		     25 teachers, 7 countries</a:t>
            </a:r>
          </a:p>
        </p:txBody>
      </p:sp>
      <p:pic>
        <p:nvPicPr>
          <p:cNvPr id="31746" name="Picture 6" descr="irk%20McAfee">
            <a:extLst>
              <a:ext uri="{FF2B5EF4-FFF2-40B4-BE49-F238E27FC236}">
                <a16:creationId xmlns:a16="http://schemas.microsoft.com/office/drawing/2014/main" id="{2E01632D-F29A-6A4A-9282-CA5D82EAA8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2395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Picture 7" descr="Jorge%20Pineda%202_1">
            <a:extLst>
              <a:ext uri="{FF2B5EF4-FFF2-40B4-BE49-F238E27FC236}">
                <a16:creationId xmlns:a16="http://schemas.microsoft.com/office/drawing/2014/main" id="{A3B30637-BB6C-4C46-BD9F-E101FAF6DC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1401763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10" descr="Alirio Ortega">
            <a:extLst>
              <a:ext uri="{FF2B5EF4-FFF2-40B4-BE49-F238E27FC236}">
                <a16:creationId xmlns:a16="http://schemas.microsoft.com/office/drawing/2014/main" id="{E0C8FE44-1B44-174D-B8CB-ADFCFA968D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75" y="0"/>
            <a:ext cx="125412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9">
            <a:extLst>
              <a:ext uri="{FF2B5EF4-FFF2-40B4-BE49-F238E27FC236}">
                <a16:creationId xmlns:a16="http://schemas.microsoft.com/office/drawing/2014/main" id="{52C19B4C-6BFF-844E-9E35-611D8EE5F2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6813" y="0"/>
            <a:ext cx="1601787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Picture 9">
            <a:extLst>
              <a:ext uri="{FF2B5EF4-FFF2-40B4-BE49-F238E27FC236}">
                <a16:creationId xmlns:a16="http://schemas.microsoft.com/office/drawing/2014/main" id="{1CB31F74-838E-974E-BDA0-9587DB0232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0"/>
            <a:ext cx="1301750" cy="120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1" name="Picture 16">
            <a:extLst>
              <a:ext uri="{FF2B5EF4-FFF2-40B4-BE49-F238E27FC236}">
                <a16:creationId xmlns:a16="http://schemas.microsoft.com/office/drawing/2014/main" id="{669EB645-29B1-FA43-8B5B-5751CE904B0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7400"/>
            <a:ext cx="1316038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2" name="Picture 10">
            <a:extLst>
              <a:ext uri="{FF2B5EF4-FFF2-40B4-BE49-F238E27FC236}">
                <a16:creationId xmlns:a16="http://schemas.microsoft.com/office/drawing/2014/main" id="{D7C4302F-71CD-704A-B302-F8805F4E965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67200"/>
            <a:ext cx="1241425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3" name="Picture 8" descr="Rudy Wray">
            <a:extLst>
              <a:ext uri="{FF2B5EF4-FFF2-40B4-BE49-F238E27FC236}">
                <a16:creationId xmlns:a16="http://schemas.microsoft.com/office/drawing/2014/main" id="{6999EF19-DD76-214B-8C8C-08A8E60A23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5938" y="1295400"/>
            <a:ext cx="1008062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4" name="Picture 5" descr="Sixto Rivera">
            <a:extLst>
              <a:ext uri="{FF2B5EF4-FFF2-40B4-BE49-F238E27FC236}">
                <a16:creationId xmlns:a16="http://schemas.microsoft.com/office/drawing/2014/main" id="{3A9CEB33-DA2F-6141-AD16-DA29008711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5861050"/>
            <a:ext cx="1295400" cy="99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5" name="Picture 8">
            <a:extLst>
              <a:ext uri="{FF2B5EF4-FFF2-40B4-BE49-F238E27FC236}">
                <a16:creationId xmlns:a16="http://schemas.microsoft.com/office/drawing/2014/main" id="{2DB166B5-5D7A-D94E-80DB-2F335CA12CE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5829300"/>
            <a:ext cx="13716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6" name="Picture 8" descr="Edgar Yungan">
            <a:extLst>
              <a:ext uri="{FF2B5EF4-FFF2-40B4-BE49-F238E27FC236}">
                <a16:creationId xmlns:a16="http://schemas.microsoft.com/office/drawing/2014/main" id="{ADF6125B-DB88-014F-8FE7-87A58688ED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2275" y="5661025"/>
            <a:ext cx="110172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7" name="Picture 6">
            <a:extLst>
              <a:ext uri="{FF2B5EF4-FFF2-40B4-BE49-F238E27FC236}">
                <a16:creationId xmlns:a16="http://schemas.microsoft.com/office/drawing/2014/main" id="{BC49B260-1597-1C4A-9701-717D993FD08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0"/>
            <a:ext cx="78422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8" name="Picture 7" descr="Oswaldo%20Albarracin">
            <a:extLst>
              <a:ext uri="{FF2B5EF4-FFF2-40B4-BE49-F238E27FC236}">
                <a16:creationId xmlns:a16="http://schemas.microsoft.com/office/drawing/2014/main" id="{CBB82B12-D145-A34B-98F7-CA6BAA2336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5819775"/>
            <a:ext cx="1066800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9" name="Picture 2" descr="Iconic display">
            <a:extLst>
              <a:ext uri="{FF2B5EF4-FFF2-40B4-BE49-F238E27FC236}">
                <a16:creationId xmlns:a16="http://schemas.microsoft.com/office/drawing/2014/main" id="{3C6D7842-183C-ED48-B5AB-3A25D776A4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0"/>
            <a:ext cx="14478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60" name="Picture 28" descr="Image of Naval Ensign">
            <a:extLst>
              <a:ext uri="{FF2B5EF4-FFF2-40B4-BE49-F238E27FC236}">
                <a16:creationId xmlns:a16="http://schemas.microsoft.com/office/drawing/2014/main" id="{A7BF860A-727D-EE43-97F0-1349AD45DD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324107"/>
            <a:ext cx="1095375" cy="733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61" name="Picture 30" descr="Image of National Flag ">
            <a:extLst>
              <a:ext uri="{FF2B5EF4-FFF2-40B4-BE49-F238E27FC236}">
                <a16:creationId xmlns:a16="http://schemas.microsoft.com/office/drawing/2014/main" id="{A5B3EC57-2F2D-E44F-946D-A2BC00800F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121025"/>
            <a:ext cx="1143000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62" name="Picture 32" descr="Image of State Flag">
            <a:extLst>
              <a:ext uri="{FF2B5EF4-FFF2-40B4-BE49-F238E27FC236}">
                <a16:creationId xmlns:a16="http://schemas.microsoft.com/office/drawing/2014/main" id="{D01AE219-EDD7-904A-804E-50DEB2ED7B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089275"/>
            <a:ext cx="113665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63" name="Picture 34" descr="Image of National Flag">
            <a:extLst>
              <a:ext uri="{FF2B5EF4-FFF2-40B4-BE49-F238E27FC236}">
                <a16:creationId xmlns:a16="http://schemas.microsoft.com/office/drawing/2014/main" id="{EFE444CE-E1D2-2C4B-8CDF-AC4918DDF4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209800"/>
            <a:ext cx="1095375" cy="73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64" name="Picture 36" descr="Image of National Flag">
            <a:extLst>
              <a:ext uri="{FF2B5EF4-FFF2-40B4-BE49-F238E27FC236}">
                <a16:creationId xmlns:a16="http://schemas.microsoft.com/office/drawing/2014/main" id="{6526261E-70C7-B746-A2D6-86C57A181A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7975" y="2158031"/>
            <a:ext cx="1190625" cy="777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65" name="Picture 29" descr="Face Picture">
            <a:extLst>
              <a:ext uri="{FF2B5EF4-FFF2-40B4-BE49-F238E27FC236}">
                <a16:creationId xmlns:a16="http://schemas.microsoft.com/office/drawing/2014/main" id="{4EE47C59-CC0A-774C-95B1-CDB40CFB08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5857875"/>
            <a:ext cx="1143000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66" name="Picture 31">
            <a:extLst>
              <a:ext uri="{FF2B5EF4-FFF2-40B4-BE49-F238E27FC236}">
                <a16:creationId xmlns:a16="http://schemas.microsoft.com/office/drawing/2014/main" id="{148AB5E9-DB4E-E14B-A43C-8C1CA13F06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1295400" cy="97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67" name="Picture 33">
            <a:extLst>
              <a:ext uri="{FF2B5EF4-FFF2-40B4-BE49-F238E27FC236}">
                <a16:creationId xmlns:a16="http://schemas.microsoft.com/office/drawing/2014/main" id="{E3160596-3624-9340-A85D-BA21E2B0D6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0"/>
            <a:ext cx="1295400" cy="172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68" name="Picture 35">
            <a:extLst>
              <a:ext uri="{FF2B5EF4-FFF2-40B4-BE49-F238E27FC236}">
                <a16:creationId xmlns:a16="http://schemas.microsoft.com/office/drawing/2014/main" id="{14FCF4A8-8D0F-4440-930F-A0BE2EC844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5867400"/>
            <a:ext cx="13208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69" name="Picture 1">
            <a:extLst>
              <a:ext uri="{FF2B5EF4-FFF2-40B4-BE49-F238E27FC236}">
                <a16:creationId xmlns:a16="http://schemas.microsoft.com/office/drawing/2014/main" id="{483E5327-07C8-8D41-9673-5A21CFCC139C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371600"/>
            <a:ext cx="1597025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70" name="Picture 3">
            <a:extLst>
              <a:ext uri="{FF2B5EF4-FFF2-40B4-BE49-F238E27FC236}">
                <a16:creationId xmlns:a16="http://schemas.microsoft.com/office/drawing/2014/main" id="{316DF7E9-3BD3-1642-98F7-E92DCD51BC00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9300" y="3416300"/>
            <a:ext cx="12700" cy="1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71" name="Picture 1">
            <a:extLst>
              <a:ext uri="{FF2B5EF4-FFF2-40B4-BE49-F238E27FC236}">
                <a16:creationId xmlns:a16="http://schemas.microsoft.com/office/drawing/2014/main" id="{C4CE7F64-B857-284E-B6CE-55259A69D1C2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1288" y="4267200"/>
            <a:ext cx="1250950" cy="125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72" name="Picture 2">
            <a:extLst>
              <a:ext uri="{FF2B5EF4-FFF2-40B4-BE49-F238E27FC236}">
                <a16:creationId xmlns:a16="http://schemas.microsoft.com/office/drawing/2014/main" id="{6E2338DD-E64D-3B46-98CF-9E11DCB7A8B9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2859088"/>
            <a:ext cx="1366838" cy="136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73" name="Picture 2">
            <a:extLst>
              <a:ext uri="{FF2B5EF4-FFF2-40B4-BE49-F238E27FC236}">
                <a16:creationId xmlns:a16="http://schemas.microsoft.com/office/drawing/2014/main" id="{28D6F5DA-E129-414F-91D7-DAE4C5FF35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975" y="2863850"/>
            <a:ext cx="1308100" cy="132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74" name="Picture 36">
            <a:extLst>
              <a:ext uri="{FF2B5EF4-FFF2-40B4-BE49-F238E27FC236}">
                <a16:creationId xmlns:a16="http://schemas.microsoft.com/office/drawing/2014/main" id="{7FDCE41C-8182-AC45-8546-D6834D5369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7775" y="1377950"/>
            <a:ext cx="1127125" cy="139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75" name="Picture 38">
            <a:hlinkClick r:id="rId31"/>
            <a:extLst>
              <a:ext uri="{FF2B5EF4-FFF2-40B4-BE49-F238E27FC236}">
                <a16:creationId xmlns:a16="http://schemas.microsoft.com/office/drawing/2014/main" id="{717814C7-BB88-0B4A-B5D0-BF4C4644EB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9513" y="2940050"/>
            <a:ext cx="1254125" cy="125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76" name="TextBox 7">
            <a:extLst>
              <a:ext uri="{FF2B5EF4-FFF2-40B4-BE49-F238E27FC236}">
                <a16:creationId xmlns:a16="http://schemas.microsoft.com/office/drawing/2014/main" id="{5B7AAFDE-DE25-1B49-B310-57E8D44A01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4876800"/>
            <a:ext cx="206710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2800" b="1" dirty="0">
                <a:solidFill>
                  <a:srgbClr val="FFFF00"/>
                </a:solidFill>
              </a:rPr>
              <a:t>26 teachers,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2800" b="1" dirty="0">
                <a:solidFill>
                  <a:srgbClr val="FFFF00"/>
                </a:solidFill>
              </a:rPr>
              <a:t>8 countries!</a:t>
            </a:r>
          </a:p>
        </p:txBody>
      </p:sp>
      <p:pic>
        <p:nvPicPr>
          <p:cNvPr id="31777" name="Picture 36">
            <a:extLst>
              <a:ext uri="{FF2B5EF4-FFF2-40B4-BE49-F238E27FC236}">
                <a16:creationId xmlns:a16="http://schemas.microsoft.com/office/drawing/2014/main" id="{F125E05A-928D-5545-8929-81279424D3A8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7964" y="4043362"/>
            <a:ext cx="1252996" cy="75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78" name="Picture 37">
            <a:extLst>
              <a:ext uri="{FF2B5EF4-FFF2-40B4-BE49-F238E27FC236}">
                <a16:creationId xmlns:a16="http://schemas.microsoft.com/office/drawing/2014/main" id="{1CDEA608-A719-9846-8DB2-0B47755725E9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4164" y="1308100"/>
            <a:ext cx="1194826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79" name="Picture 37">
            <a:extLst>
              <a:ext uri="{FF2B5EF4-FFF2-40B4-BE49-F238E27FC236}">
                <a16:creationId xmlns:a16="http://schemas.microsoft.com/office/drawing/2014/main" id="{892A474D-C4F9-704D-8791-0D41714750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3163" y="4191000"/>
            <a:ext cx="1438275" cy="143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A couple of people posing for the camera&#10;&#10;Description automatically generated">
            <a:extLst>
              <a:ext uri="{FF2B5EF4-FFF2-40B4-BE49-F238E27FC236}">
                <a16:creationId xmlns:a16="http://schemas.microsoft.com/office/drawing/2014/main" id="{62F96FAE-096E-2A4A-B060-A50EF67C49E3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4333875"/>
            <a:ext cx="1752600" cy="13144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A445B7B-3FDD-8144-9508-F0908477BD7A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2915747" y="4016375"/>
            <a:ext cx="1178718" cy="785812"/>
          </a:xfrm>
          <a:prstGeom prst="rect">
            <a:avLst/>
          </a:prstGeom>
        </p:spPr>
      </p:pic>
    </p:spTree>
  </p:cSld>
  <p:clrMapOvr>
    <a:masterClrMapping/>
  </p:clrMapOvr>
  <p:transition>
    <p:random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>
            <a:extLst>
              <a:ext uri="{FF2B5EF4-FFF2-40B4-BE49-F238E27FC236}">
                <a16:creationId xmlns:a16="http://schemas.microsoft.com/office/drawing/2014/main" id="{D9FA52A5-ECD5-2049-AA23-99BC4C09A7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374" y="152400"/>
            <a:ext cx="6372225" cy="33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b="1" dirty="0">
                <a:latin typeface="Georgia" panose="02040502050405020303" pitchFamily="18" charset="0"/>
              </a:rPr>
              <a:t>2020--15th</a:t>
            </a:r>
            <a:r>
              <a:rPr lang="es-ES" altLang="en-US" b="1" dirty="0">
                <a:latin typeface="Georgia" panose="02040502050405020303" pitchFamily="18" charset="0"/>
              </a:rPr>
              <a:t> </a:t>
            </a:r>
            <a:r>
              <a:rPr lang="en-US" altLang="en-US" b="1" dirty="0" err="1">
                <a:latin typeface="Georgia" panose="02040502050405020303" pitchFamily="18" charset="0"/>
              </a:rPr>
              <a:t>Graduatio</a:t>
            </a:r>
            <a:r>
              <a:rPr lang="es-ES" altLang="en-US" b="1" dirty="0">
                <a:latin typeface="Georgia" panose="02040502050405020303" pitchFamily="18" charset="0"/>
              </a:rPr>
              <a:t>n (final </a:t>
            </a:r>
            <a:r>
              <a:rPr lang="es-ES" altLang="en-US" b="1" dirty="0" err="1">
                <a:latin typeface="Georgia" panose="02040502050405020303" pitchFamily="18" charset="0"/>
              </a:rPr>
              <a:t>prayer</a:t>
            </a:r>
            <a:r>
              <a:rPr lang="es-ES" altLang="en-US" b="1" dirty="0">
                <a:latin typeface="Georgia" panose="02040502050405020303" pitchFamily="18" charset="0"/>
              </a:rPr>
              <a:t>)</a:t>
            </a:r>
          </a:p>
        </p:txBody>
      </p:sp>
      <p:sp>
        <p:nvSpPr>
          <p:cNvPr id="32770" name="Rectangle 1">
            <a:extLst>
              <a:ext uri="{FF2B5EF4-FFF2-40B4-BE49-F238E27FC236}">
                <a16:creationId xmlns:a16="http://schemas.microsoft.com/office/drawing/2014/main" id="{622E101B-F609-5345-84B4-79FC4354E1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200" y="5343470"/>
            <a:ext cx="319350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s-ES" altLang="en-US" sz="2800" b="1" dirty="0">
                <a:latin typeface="Georgia" panose="02040502050405020303" pitchFamily="18" charset="0"/>
              </a:rPr>
              <a:t>Total </a:t>
            </a:r>
            <a:r>
              <a:rPr lang="es-ES" altLang="en-US" sz="2800" b="1" dirty="0" err="1">
                <a:latin typeface="Georgia" panose="02040502050405020303" pitchFamily="18" charset="0"/>
              </a:rPr>
              <a:t>graduates</a:t>
            </a:r>
            <a:r>
              <a:rPr lang="es-ES" altLang="en-US" sz="2800" b="1" dirty="0">
                <a:latin typeface="Georgia" panose="02040502050405020303" pitchFamily="18" charset="0"/>
              </a:rPr>
              <a:t>: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s-ES" altLang="en-US" sz="2800" b="1" dirty="0">
                <a:latin typeface="Georgia" panose="02040502050405020303" pitchFamily="18" charset="0"/>
              </a:rPr>
              <a:t> 124!</a:t>
            </a:r>
            <a:endParaRPr lang="en-US" altLang="en-US" sz="2800" b="1" dirty="0">
              <a:latin typeface="Georgia" panose="02040502050405020303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57F9113-4198-2844-818E-0B238DD94B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58" y="762000"/>
            <a:ext cx="7585841" cy="4267036"/>
          </a:xfrm>
          <a:prstGeom prst="rect">
            <a:avLst/>
          </a:prstGeom>
        </p:spPr>
      </p:pic>
    </p:spTree>
  </p:cSld>
  <p:clrMapOvr>
    <a:masterClrMapping/>
  </p:clrMapOvr>
  <p:transition>
    <p:random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252C36"/>
      </a:dk2>
      <a:lt2>
        <a:srgbClr val="7C96A3"/>
      </a:lt2>
      <a:accent1>
        <a:srgbClr val="4FD093"/>
      </a:accent1>
      <a:accent2>
        <a:srgbClr val="54BCDF"/>
      </a:accent2>
      <a:accent3>
        <a:srgbClr val="A262D0"/>
      </a:accent3>
      <a:accent4>
        <a:srgbClr val="D7537B"/>
      </a:accent4>
      <a:accent5>
        <a:srgbClr val="E78045"/>
      </a:accent5>
      <a:accent6>
        <a:srgbClr val="84C350"/>
      </a:accent6>
      <a:hlink>
        <a:srgbClr val="22FFFF"/>
      </a:hlink>
      <a:folHlink>
        <a:srgbClr val="9BF3FD"/>
      </a:folHlink>
    </a:clrScheme>
    <a:fontScheme name="Circui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4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4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  <a:hueMod val="106000"/>
                <a:satMod val="140000"/>
                <a:lumMod val="42000"/>
              </a:schemeClr>
              <a:schemeClr val="phClr">
                <a:tint val="98000"/>
                <a:hueMod val="92000"/>
                <a:satMod val="220000"/>
                <a:lumMod val="9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142578CA-DEC9-49C3-80AF-C113973CC9A9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{AD21395F-CB2A-9C41-9001-EF938CADC4E3}tf10001122</Template>
  <TotalTime>11460</TotalTime>
  <Words>1681</Words>
  <Application>Microsoft Macintosh PowerPoint</Application>
  <PresentationFormat>On-screen Show (4:3)</PresentationFormat>
  <Paragraphs>301</Paragraphs>
  <Slides>45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4" baseType="lpstr">
      <vt:lpstr>Arial</vt:lpstr>
      <vt:lpstr>Book Antiqua</vt:lpstr>
      <vt:lpstr>Cambria</vt:lpstr>
      <vt:lpstr>Georgia</vt:lpstr>
      <vt:lpstr>Times New Roman</vt:lpstr>
      <vt:lpstr>Tw Cen MT</vt:lpstr>
      <vt:lpstr>Wingdings</vt:lpstr>
      <vt:lpstr>Wingdings 2</vt:lpstr>
      <vt:lpstr>Circuit</vt:lpstr>
      <vt:lpstr>PowerPoint Presentation</vt:lpstr>
      <vt:lpstr>PowerPoint Presentation</vt:lpstr>
      <vt:lpstr>Board 2020</vt:lpstr>
      <vt:lpstr>PowerPoint Presentation</vt:lpstr>
      <vt:lpstr>PowerPoint Presentation</vt:lpstr>
      <vt:lpstr>PowerPoint Presentation</vt:lpstr>
      <vt:lpstr>PERSONNEL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What is needed for Zoom?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Online video courses</vt:lpstr>
      <vt:lpstr>       Benefits</vt:lpstr>
      <vt:lpstr>Hard Drives for Remote Schools</vt:lpstr>
      <vt:lpstr>PowerPoint Presentation</vt:lpstr>
      <vt:lpstr>PowerPoint Presentation</vt:lpstr>
      <vt:lpstr>SINCE APRIL 2015 ON YOUTUBE… </vt:lpstr>
      <vt:lpstr>PowerPoint Presentation</vt:lpstr>
      <vt:lpstr>PowerPoint Presentation</vt:lpstr>
      <vt:lpstr>PowerPoint Presentation</vt:lpstr>
      <vt:lpstr>FABULOUS STORIES OF HOW GOD WORKS…</vt:lpstr>
      <vt:lpstr>PowerPoint Presentation</vt:lpstr>
      <vt:lpstr>PowerPoint Presentation</vt:lpstr>
      <vt:lpstr>PowerPoint Presentation</vt:lpstr>
      <vt:lpstr>TIBI Information and Resources</vt:lpstr>
      <vt:lpstr>Texas International Bible Institute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Stephen Austin</cp:lastModifiedBy>
  <cp:revision>116</cp:revision>
  <dcterms:created xsi:type="dcterms:W3CDTF">2016-08-02T21:11:14Z</dcterms:created>
  <dcterms:modified xsi:type="dcterms:W3CDTF">2020-10-05T22:41:13Z</dcterms:modified>
</cp:coreProperties>
</file>